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7" r:id="rId5"/>
    <p:sldId id="256" r:id="rId6"/>
    <p:sldId id="258" r:id="rId7"/>
    <p:sldId id="259" r:id="rId8"/>
  </p:sldIdLst>
  <p:sldSz cx="12192000" cy="6858000"/>
  <p:notesSz cx="6858000" cy="9144000"/>
  <p:defaultTextStyle>
    <a:defPPr>
      <a:defRPr lang="da-DK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A9FE7-0FBB-49AA-B417-08C49862EF59}" v="338" dt="2020-01-28T13:28:22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26" autoAdjust="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4407B-9EF8-4A25-B623-3D474EEA508A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da-DK"/>
        </a:p>
      </dgm:t>
    </dgm:pt>
    <dgm:pt modelId="{08C0ECD0-6A9D-475D-BBE6-133E9575FB91}">
      <dgm:prSet phldrT="[Tekst]"/>
      <dgm:spPr/>
      <dgm:t>
        <a:bodyPr/>
        <a:lstStyle/>
        <a:p>
          <a:r>
            <a:rPr lang="da-DK" b="1" i="0" u="none"/>
            <a:t>NetCompany</a:t>
          </a:r>
          <a:endParaRPr lang="da-DK" b="1"/>
        </a:p>
      </dgm:t>
    </dgm:pt>
    <dgm:pt modelId="{5488E70A-49B4-408A-9880-D3A528888E22}" type="sibTrans" cxnId="{1DA6C2E4-173C-4C61-B12A-FCEA1E7D2076}">
      <dgm:prSet/>
      <dgm:spPr/>
      <dgm:t>
        <a:bodyPr/>
        <a:lstStyle/>
        <a:p>
          <a:endParaRPr lang="da-DK"/>
        </a:p>
      </dgm:t>
    </dgm:pt>
    <dgm:pt modelId="{32031552-A9BD-48BD-841B-B68849C50C0D}" type="parTrans" cxnId="{1DA6C2E4-173C-4C61-B12A-FCEA1E7D2076}">
      <dgm:prSet/>
      <dgm:spPr/>
      <dgm:t>
        <a:bodyPr/>
        <a:lstStyle/>
        <a:p>
          <a:endParaRPr lang="da-DK"/>
        </a:p>
      </dgm:t>
    </dgm:pt>
    <dgm:pt modelId="{7770F690-F326-4575-97AB-6351BAD01B6E}">
      <dgm:prSet phldrT="[Tekst]"/>
      <dgm:spPr/>
      <dgm:t>
        <a:bodyPr/>
        <a:lstStyle/>
        <a:p>
          <a:r>
            <a:rPr lang="da-DK" b="1" dirty="0"/>
            <a:t>Kommunal Administrator</a:t>
          </a:r>
        </a:p>
      </dgm:t>
    </dgm:pt>
    <dgm:pt modelId="{F3A4DD90-B961-457B-A133-B4842A1035A8}" type="sibTrans" cxnId="{BD56D199-9F14-4017-B41D-C514E80AA830}">
      <dgm:prSet/>
      <dgm:spPr/>
      <dgm:t>
        <a:bodyPr/>
        <a:lstStyle/>
        <a:p>
          <a:endParaRPr lang="da-DK"/>
        </a:p>
      </dgm:t>
    </dgm:pt>
    <dgm:pt modelId="{0B5F7954-86B7-4FC0-88B7-676558A8DF77}" type="parTrans" cxnId="{BD56D199-9F14-4017-B41D-C514E80AA830}">
      <dgm:prSet/>
      <dgm:spPr/>
      <dgm:t>
        <a:bodyPr/>
        <a:lstStyle/>
        <a:p>
          <a:endParaRPr lang="da-DK"/>
        </a:p>
      </dgm:t>
    </dgm:pt>
    <dgm:pt modelId="{963093D0-F175-4E42-9195-EFE7D2B9FE4E}">
      <dgm:prSet phldrT="[Tekst]"/>
      <dgm:spPr/>
      <dgm:t>
        <a:bodyPr/>
        <a:lstStyle/>
        <a:p>
          <a:r>
            <a:rPr lang="da-DK" b="1" i="0" u="none" dirty="0"/>
            <a:t>Administrative Support</a:t>
          </a:r>
          <a:endParaRPr lang="da-DK" dirty="0"/>
        </a:p>
      </dgm:t>
    </dgm:pt>
    <dgm:pt modelId="{01B3DBCE-3BCA-4B69-903C-287904978B78}" type="sibTrans" cxnId="{28DF6B72-360A-4D15-8D07-05B1914D5C45}">
      <dgm:prSet/>
      <dgm:spPr/>
      <dgm:t>
        <a:bodyPr/>
        <a:lstStyle/>
        <a:p>
          <a:endParaRPr lang="da-DK"/>
        </a:p>
      </dgm:t>
    </dgm:pt>
    <dgm:pt modelId="{989AAA58-207F-47B9-B088-98AC3A6939CB}" type="parTrans" cxnId="{28DF6B72-360A-4D15-8D07-05B1914D5C45}">
      <dgm:prSet/>
      <dgm:spPr/>
      <dgm:t>
        <a:bodyPr/>
        <a:lstStyle/>
        <a:p>
          <a:endParaRPr lang="da-DK"/>
        </a:p>
      </dgm:t>
    </dgm:pt>
    <dgm:pt modelId="{9D69E648-69B4-4274-96A3-1EEAC9725559}">
      <dgm:prSet phldrT="[Teks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da-DK" b="1" i="0" u="none" dirty="0"/>
            <a:t>Pædagoger (SUPERBRUGER)</a:t>
          </a:r>
          <a:endParaRPr lang="da-DK" dirty="0"/>
        </a:p>
      </dgm:t>
    </dgm:pt>
    <dgm:pt modelId="{DF153456-2761-4BE4-9D69-468BB462401A}" type="sibTrans" cxnId="{B550BA5A-9057-4F01-A59C-5C728BB99F4F}">
      <dgm:prSet/>
      <dgm:spPr/>
      <dgm:t>
        <a:bodyPr/>
        <a:lstStyle/>
        <a:p>
          <a:endParaRPr lang="da-DK"/>
        </a:p>
      </dgm:t>
    </dgm:pt>
    <dgm:pt modelId="{25BEDBF3-9C2D-4EE3-AED8-BF0DC8285F35}" type="parTrans" cxnId="{B550BA5A-9057-4F01-A59C-5C728BB99F4F}">
      <dgm:prSet/>
      <dgm:spPr/>
      <dgm:t>
        <a:bodyPr/>
        <a:lstStyle/>
        <a:p>
          <a:endParaRPr lang="da-DK"/>
        </a:p>
      </dgm:t>
    </dgm:pt>
    <dgm:pt modelId="{E95AAEBA-8558-4E1E-85D4-EE9B4B169705}">
      <dgm:prSet phldrT="[Tekst]"/>
      <dgm:spPr/>
      <dgm:t>
        <a:bodyPr/>
        <a:lstStyle/>
        <a:p>
          <a:r>
            <a:rPr lang="da-DK" b="1" i="0" u="none" dirty="0"/>
            <a:t>Alm. Pædagoger</a:t>
          </a:r>
          <a:endParaRPr lang="da-DK" dirty="0"/>
        </a:p>
      </dgm:t>
    </dgm:pt>
    <dgm:pt modelId="{FD1A7D2D-BCA9-48E5-A622-370722E87DFD}" type="sibTrans" cxnId="{64773F07-0C69-42AB-B1C6-65DA4921D955}">
      <dgm:prSet/>
      <dgm:spPr/>
      <dgm:t>
        <a:bodyPr/>
        <a:lstStyle/>
        <a:p>
          <a:endParaRPr lang="da-DK"/>
        </a:p>
      </dgm:t>
    </dgm:pt>
    <dgm:pt modelId="{9F396716-E367-464C-B94B-BB62AB0460DD}" type="parTrans" cxnId="{64773F07-0C69-42AB-B1C6-65DA4921D955}">
      <dgm:prSet/>
      <dgm:spPr/>
      <dgm:t>
        <a:bodyPr/>
        <a:lstStyle/>
        <a:p>
          <a:endParaRPr lang="da-DK"/>
        </a:p>
      </dgm:t>
    </dgm:pt>
    <dgm:pt modelId="{30990B18-F3C3-43F6-AF44-FBDCF291E012}">
      <dgm:prSet phldrT="[Tekst]"/>
      <dgm:spPr/>
      <dgm:t>
        <a:bodyPr/>
        <a:lstStyle/>
        <a:p>
          <a:r>
            <a:rPr lang="da-DK" b="1" i="0" u="none" dirty="0"/>
            <a:t>Pæd. </a:t>
          </a:r>
          <a:r>
            <a:rPr lang="da-DK" b="1" i="0" u="none" dirty="0" err="1"/>
            <a:t>Ass</a:t>
          </a:r>
          <a:r>
            <a:rPr lang="da-DK" b="1" i="0" u="none" dirty="0"/>
            <a:t>.</a:t>
          </a:r>
          <a:endParaRPr lang="da-DK" dirty="0"/>
        </a:p>
      </dgm:t>
    </dgm:pt>
    <dgm:pt modelId="{3AF5F039-B660-44E4-A4CA-1F24D7A60CC3}" type="sibTrans" cxnId="{B763ED39-C0CB-404F-AC12-D5D063443FF2}">
      <dgm:prSet/>
      <dgm:spPr/>
      <dgm:t>
        <a:bodyPr/>
        <a:lstStyle/>
        <a:p>
          <a:endParaRPr lang="da-DK"/>
        </a:p>
      </dgm:t>
    </dgm:pt>
    <dgm:pt modelId="{32858617-24F3-4242-AAE5-671600919FD4}" type="parTrans" cxnId="{B763ED39-C0CB-404F-AC12-D5D063443FF2}">
      <dgm:prSet/>
      <dgm:spPr/>
      <dgm:t>
        <a:bodyPr/>
        <a:lstStyle/>
        <a:p>
          <a:endParaRPr lang="da-DK"/>
        </a:p>
      </dgm:t>
    </dgm:pt>
    <dgm:pt modelId="{D27C0055-98B1-46C2-B18C-D2448BECB59A}">
      <dgm:prSet phldrT="[Tekst]"/>
      <dgm:spPr/>
      <dgm:t>
        <a:bodyPr/>
        <a:lstStyle/>
        <a:p>
          <a:r>
            <a:rPr lang="da-DK" b="1" i="0" u="none" dirty="0"/>
            <a:t>Pæd. Med.</a:t>
          </a:r>
          <a:endParaRPr lang="da-DK" dirty="0"/>
        </a:p>
      </dgm:t>
    </dgm:pt>
    <dgm:pt modelId="{BF00CF82-F6C3-40ED-91E8-7EBA3B926230}" type="sibTrans" cxnId="{430CD082-8134-4B41-AAF1-6D8B641A283B}">
      <dgm:prSet/>
      <dgm:spPr/>
      <dgm:t>
        <a:bodyPr/>
        <a:lstStyle/>
        <a:p>
          <a:endParaRPr lang="da-DK"/>
        </a:p>
      </dgm:t>
    </dgm:pt>
    <dgm:pt modelId="{3C6029BB-8500-4C22-B926-20C574F0792A}" type="parTrans" cxnId="{430CD082-8134-4B41-AAF1-6D8B641A283B}">
      <dgm:prSet/>
      <dgm:spPr/>
      <dgm:t>
        <a:bodyPr/>
        <a:lstStyle/>
        <a:p>
          <a:endParaRPr lang="da-DK"/>
        </a:p>
      </dgm:t>
    </dgm:pt>
    <dgm:pt modelId="{DA2AD372-EB68-4F1B-92D2-A53F56E131A0}">
      <dgm:prSet phldrT="[Tekst]"/>
      <dgm:spPr/>
      <dgm:t>
        <a:bodyPr/>
        <a:lstStyle/>
        <a:p>
          <a:r>
            <a:rPr lang="da-DK" b="1" i="0" u="none" dirty="0"/>
            <a:t>Studerende</a:t>
          </a:r>
          <a:endParaRPr lang="da-DK" dirty="0"/>
        </a:p>
      </dgm:t>
    </dgm:pt>
    <dgm:pt modelId="{4F53A728-26C5-4FED-9B40-756AB88C25E2}" type="sibTrans" cxnId="{580EECA3-737F-4434-BC03-1235104CBFCE}">
      <dgm:prSet/>
      <dgm:spPr/>
      <dgm:t>
        <a:bodyPr/>
        <a:lstStyle/>
        <a:p>
          <a:endParaRPr lang="da-DK"/>
        </a:p>
      </dgm:t>
    </dgm:pt>
    <dgm:pt modelId="{E85F876D-E286-49D0-8629-9D350AA7F043}" type="parTrans" cxnId="{580EECA3-737F-4434-BC03-1235104CBFCE}">
      <dgm:prSet/>
      <dgm:spPr/>
      <dgm:t>
        <a:bodyPr/>
        <a:lstStyle/>
        <a:p>
          <a:endParaRPr lang="da-DK"/>
        </a:p>
      </dgm:t>
    </dgm:pt>
    <dgm:pt modelId="{6F5CDA50-8229-45EF-859E-84F6E8E2FF0B}">
      <dgm:prSet phldrT="[Tekst]"/>
      <dgm:spPr/>
      <dgm:t>
        <a:bodyPr/>
        <a:lstStyle/>
        <a:p>
          <a:r>
            <a:rPr lang="da-DK" b="1" i="0" u="none" dirty="0"/>
            <a:t>PAU</a:t>
          </a:r>
          <a:endParaRPr lang="da-DK" dirty="0"/>
        </a:p>
      </dgm:t>
    </dgm:pt>
    <dgm:pt modelId="{FE8F9ECE-DFA5-4811-934D-892F58075487}" type="sibTrans" cxnId="{3FE3487C-7325-4531-A80D-4C3BDA0BA412}">
      <dgm:prSet/>
      <dgm:spPr/>
      <dgm:t>
        <a:bodyPr/>
        <a:lstStyle/>
        <a:p>
          <a:endParaRPr lang="da-DK"/>
        </a:p>
      </dgm:t>
    </dgm:pt>
    <dgm:pt modelId="{984C6070-AC5B-4E64-BFEC-2B57AB10BA3D}" type="parTrans" cxnId="{3FE3487C-7325-4531-A80D-4C3BDA0BA412}">
      <dgm:prSet/>
      <dgm:spPr/>
      <dgm:t>
        <a:bodyPr/>
        <a:lstStyle/>
        <a:p>
          <a:endParaRPr lang="da-DK"/>
        </a:p>
      </dgm:t>
    </dgm:pt>
    <dgm:pt modelId="{2492CA91-727C-4C18-8A85-49829A9A2E7E}">
      <dgm:prSet phldrT="[Tekst]"/>
      <dgm:spPr>
        <a:solidFill>
          <a:srgbClr val="DDE9F5"/>
        </a:solidFill>
      </dgm:spPr>
      <dgm:t>
        <a:bodyPr/>
        <a:lstStyle/>
        <a:p>
          <a:r>
            <a:rPr lang="da-DK" b="1" i="0" u="none" dirty="0"/>
            <a:t>Rådhus administration</a:t>
          </a:r>
          <a:endParaRPr lang="da-DK" dirty="0"/>
        </a:p>
      </dgm:t>
    </dgm:pt>
    <dgm:pt modelId="{D55ED14F-D8BF-4308-A283-7940334F7821}" type="sibTrans" cxnId="{59E56DCB-E566-4F99-BA8F-0FE69F87E765}">
      <dgm:prSet/>
      <dgm:spPr/>
      <dgm:t>
        <a:bodyPr/>
        <a:lstStyle/>
        <a:p>
          <a:endParaRPr lang="da-DK"/>
        </a:p>
      </dgm:t>
    </dgm:pt>
    <dgm:pt modelId="{E2EE4631-48C8-42D5-A857-5B14B3B85DC3}" type="parTrans" cxnId="{59E56DCB-E566-4F99-BA8F-0FE69F87E765}">
      <dgm:prSet/>
      <dgm:spPr/>
      <dgm:t>
        <a:bodyPr/>
        <a:lstStyle/>
        <a:p>
          <a:endParaRPr lang="da-DK"/>
        </a:p>
      </dgm:t>
    </dgm:pt>
    <dgm:pt modelId="{E18C16BE-4410-4A83-AEC9-B788AA5887AC}">
      <dgm:prSet phldrT="[Tekst]"/>
      <dgm:spPr/>
      <dgm:t>
        <a:bodyPr/>
        <a:lstStyle/>
        <a:p>
          <a:r>
            <a:rPr lang="da-DK" b="1" i="0" u="none" dirty="0"/>
            <a:t>Udviklingssektionen</a:t>
          </a:r>
          <a:endParaRPr lang="da-DK" dirty="0"/>
        </a:p>
      </dgm:t>
    </dgm:pt>
    <dgm:pt modelId="{1ED5AE30-E67E-4BB3-950E-C507EE257902}" type="sibTrans" cxnId="{EBE4273F-6488-4CCE-832D-B97C96A74676}">
      <dgm:prSet/>
      <dgm:spPr/>
      <dgm:t>
        <a:bodyPr/>
        <a:lstStyle/>
        <a:p>
          <a:endParaRPr lang="da-DK"/>
        </a:p>
      </dgm:t>
    </dgm:pt>
    <dgm:pt modelId="{CCB638E0-621B-4BA7-9E61-6B48E5C5D6F1}" type="parTrans" cxnId="{EBE4273F-6488-4CCE-832D-B97C96A74676}">
      <dgm:prSet/>
      <dgm:spPr/>
      <dgm:t>
        <a:bodyPr/>
        <a:lstStyle/>
        <a:p>
          <a:endParaRPr lang="da-DK"/>
        </a:p>
      </dgm:t>
    </dgm:pt>
    <dgm:pt modelId="{13F1B2C5-F49F-4D23-A78B-9357E41C57FF}">
      <dgm:prSet phldrT="[Tekst]"/>
      <dgm:spPr/>
      <dgm:t>
        <a:bodyPr/>
        <a:lstStyle/>
        <a:p>
          <a:r>
            <a:rPr lang="da-DK" b="1" i="0" u="none" dirty="0"/>
            <a:t>Familie/børnehandicap</a:t>
          </a:r>
          <a:endParaRPr lang="da-DK" dirty="0"/>
        </a:p>
      </dgm:t>
    </dgm:pt>
    <dgm:pt modelId="{E8653628-035B-4052-B73E-985293A2AF3E}" type="sibTrans" cxnId="{74AEDD9B-D392-41E2-8A76-C6AC60C94775}">
      <dgm:prSet/>
      <dgm:spPr/>
      <dgm:t>
        <a:bodyPr/>
        <a:lstStyle/>
        <a:p>
          <a:endParaRPr lang="da-DK"/>
        </a:p>
      </dgm:t>
    </dgm:pt>
    <dgm:pt modelId="{DCCF20A8-BADF-4796-98CE-0CFDEF0C4AF2}" type="parTrans" cxnId="{74AEDD9B-D392-41E2-8A76-C6AC60C94775}">
      <dgm:prSet/>
      <dgm:spPr/>
      <dgm:t>
        <a:bodyPr/>
        <a:lstStyle/>
        <a:p>
          <a:endParaRPr lang="da-DK"/>
        </a:p>
      </dgm:t>
    </dgm:pt>
    <dgm:pt modelId="{4B2274BD-8934-4657-B83C-BDF5FE61291F}">
      <dgm:prSet phldrT="[Tekst]"/>
      <dgm:spPr/>
      <dgm:t>
        <a:bodyPr/>
        <a:lstStyle/>
        <a:p>
          <a:r>
            <a:rPr lang="da-DK" b="1" i="0" u="none" dirty="0"/>
            <a:t>FTR - Dagtilbud</a:t>
          </a:r>
          <a:endParaRPr lang="da-DK" dirty="0"/>
        </a:p>
      </dgm:t>
    </dgm:pt>
    <dgm:pt modelId="{4FA8A7F1-0B9D-4AA6-9F8B-4C0AD99BA526}" type="sibTrans" cxnId="{6DEFA6F2-8026-4E4E-8CB7-32306A160182}">
      <dgm:prSet/>
      <dgm:spPr/>
      <dgm:t>
        <a:bodyPr/>
        <a:lstStyle/>
        <a:p>
          <a:endParaRPr lang="da-DK"/>
        </a:p>
      </dgm:t>
    </dgm:pt>
    <dgm:pt modelId="{BD7BE843-0988-488E-9F73-3E8B6B33DEA4}" type="parTrans" cxnId="{6DEFA6F2-8026-4E4E-8CB7-32306A160182}">
      <dgm:prSet/>
      <dgm:spPr/>
      <dgm:t>
        <a:bodyPr/>
        <a:lstStyle/>
        <a:p>
          <a:endParaRPr lang="da-DK"/>
        </a:p>
      </dgm:t>
    </dgm:pt>
    <dgm:pt modelId="{12751EB6-6BD3-4C43-83A5-B4529BA28D37}">
      <dgm:prSet phldrT="[Tekst]"/>
      <dgm:spPr/>
      <dgm:t>
        <a:bodyPr/>
        <a:lstStyle/>
        <a:p>
          <a:r>
            <a:rPr lang="da-DK" b="1" i="0" u="none" dirty="0"/>
            <a:t>Den Digitale Hotline</a:t>
          </a:r>
          <a:endParaRPr lang="da-DK" b="1" dirty="0"/>
        </a:p>
      </dgm:t>
    </dgm:pt>
    <dgm:pt modelId="{64EF25F2-6957-44B5-949C-06CFCCE3E42A}" type="sibTrans" cxnId="{BD8E3EE0-43D6-4D3F-AE29-C593A1906594}">
      <dgm:prSet/>
      <dgm:spPr/>
      <dgm:t>
        <a:bodyPr/>
        <a:lstStyle/>
        <a:p>
          <a:endParaRPr lang="da-DK"/>
        </a:p>
      </dgm:t>
    </dgm:pt>
    <dgm:pt modelId="{2E4FEFF0-3E84-4F35-9860-83DC99C0A45C}" type="parTrans" cxnId="{BD8E3EE0-43D6-4D3F-AE29-C593A1906594}">
      <dgm:prSet/>
      <dgm:spPr/>
      <dgm:t>
        <a:bodyPr/>
        <a:lstStyle/>
        <a:p>
          <a:endParaRPr lang="da-DK"/>
        </a:p>
      </dgm:t>
    </dgm:pt>
    <dgm:pt modelId="{206E966D-8A3A-49E6-BAAE-F956F4A73A72}">
      <dgm:prSet phldrT="[Tekst]" phldr="1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900" b="1" kern="1200" dirty="0">
            <a:noFill/>
            <a:latin typeface="Calibri" panose="020F0502020204030204"/>
            <a:ea typeface="+mn-ea"/>
            <a:cs typeface="+mn-cs"/>
          </a:endParaRPr>
        </a:p>
      </dgm:t>
    </dgm:pt>
    <dgm:pt modelId="{B755A2A5-DB91-47EB-BF8B-ACC3B946FC28}" type="sibTrans" cxnId="{8F5375DE-BEDE-4CB4-873F-546EEC1456E2}">
      <dgm:prSet/>
      <dgm:spPr/>
      <dgm:t>
        <a:bodyPr/>
        <a:lstStyle/>
        <a:p>
          <a:endParaRPr lang="da-DK"/>
        </a:p>
      </dgm:t>
    </dgm:pt>
    <dgm:pt modelId="{533D17E0-EB83-477E-B6F5-FCFD89FC78E7}" type="parTrans" cxnId="{8F5375DE-BEDE-4CB4-873F-546EEC1456E2}">
      <dgm:prSet/>
      <dgm:spPr/>
      <dgm:t>
        <a:bodyPr/>
        <a:lstStyle/>
        <a:p>
          <a:endParaRPr lang="da-DK"/>
        </a:p>
      </dgm:t>
    </dgm:pt>
    <dgm:pt modelId="{66DAC230-9C36-497A-AD83-9C782C1A0622}">
      <dgm:prSet phldrT="[Tekst]" phldr="1"/>
      <dgm:spPr>
        <a:noFill/>
        <a:ln>
          <a:noFill/>
        </a:ln>
      </dgm:spPr>
      <dgm:t>
        <a:bodyPr/>
        <a:lstStyle/>
        <a:p>
          <a:endParaRPr lang="da-DK" b="1" dirty="0">
            <a:ln>
              <a:noFill/>
            </a:ln>
            <a:noFill/>
          </a:endParaRPr>
        </a:p>
      </dgm:t>
    </dgm:pt>
    <dgm:pt modelId="{570DAE4A-66BE-44C2-8396-FDCC8E4C4989}" type="sibTrans" cxnId="{C28FFEB6-5A03-4C8E-82E3-4CF9FCED0A7C}">
      <dgm:prSet/>
      <dgm:spPr/>
      <dgm:t>
        <a:bodyPr/>
        <a:lstStyle/>
        <a:p>
          <a:endParaRPr lang="da-DK"/>
        </a:p>
      </dgm:t>
    </dgm:pt>
    <dgm:pt modelId="{87AA35EE-73CA-44EB-936F-B55E4D910DF2}" type="parTrans" cxnId="{C28FFEB6-5A03-4C8E-82E3-4CF9FCED0A7C}">
      <dgm:prSet/>
      <dgm:spPr/>
      <dgm:t>
        <a:bodyPr/>
        <a:lstStyle/>
        <a:p>
          <a:endParaRPr lang="da-DK"/>
        </a:p>
      </dgm:t>
    </dgm:pt>
    <dgm:pt modelId="{2EB1291B-1D83-427E-B41F-7FC3377BCBB4}">
      <dgm:prSet phldrT="[Tekst]"/>
      <dgm:spPr/>
      <dgm:t>
        <a:bodyPr/>
        <a:lstStyle/>
        <a:p>
          <a:r>
            <a:rPr lang="da-DK" b="1" i="0" u="none" dirty="0"/>
            <a:t>Forældre (loginproblematikker)</a:t>
          </a:r>
          <a:endParaRPr lang="da-DK" b="1" dirty="0"/>
        </a:p>
      </dgm:t>
    </dgm:pt>
    <dgm:pt modelId="{39D7147D-B35F-40F4-932C-CAB1F1366902}" type="sibTrans" cxnId="{A748ACBD-F166-4FBF-B599-024D64456994}">
      <dgm:prSet/>
      <dgm:spPr/>
      <dgm:t>
        <a:bodyPr/>
        <a:lstStyle/>
        <a:p>
          <a:endParaRPr lang="da-DK"/>
        </a:p>
      </dgm:t>
    </dgm:pt>
    <dgm:pt modelId="{F25A92C4-222B-4115-AF71-87172FC2789F}" type="parTrans" cxnId="{A748ACBD-F166-4FBF-B599-024D64456994}">
      <dgm:prSet/>
      <dgm:spPr/>
      <dgm:t>
        <a:bodyPr/>
        <a:lstStyle/>
        <a:p>
          <a:endParaRPr lang="da-DK"/>
        </a:p>
      </dgm:t>
    </dgm:pt>
    <dgm:pt modelId="{36E34439-DBF7-4AD1-9BD0-E48AC46DEFE1}">
      <dgm:prSet phldrT="[Tekst]"/>
      <dgm:spPr/>
      <dgm:t>
        <a:bodyPr/>
        <a:lstStyle/>
        <a:p>
          <a:r>
            <a:rPr lang="da-DK" b="1" i="0" u="none" dirty="0"/>
            <a:t>Administrative ledere</a:t>
          </a:r>
          <a:endParaRPr lang="da-DK" dirty="0"/>
        </a:p>
      </dgm:t>
    </dgm:pt>
    <dgm:pt modelId="{B236A81D-4A1A-4C39-8226-AC36BB21A90F}" type="parTrans" cxnId="{9DAE2D46-DFB5-4F6E-8155-8C51522C607D}">
      <dgm:prSet/>
      <dgm:spPr/>
      <dgm:t>
        <a:bodyPr/>
        <a:lstStyle/>
        <a:p>
          <a:endParaRPr lang="da-DK"/>
        </a:p>
      </dgm:t>
    </dgm:pt>
    <dgm:pt modelId="{7AB50BCA-DCA3-4057-87FB-3966E2B1FC74}" type="sibTrans" cxnId="{9DAE2D46-DFB5-4F6E-8155-8C51522C607D}">
      <dgm:prSet/>
      <dgm:spPr/>
      <dgm:t>
        <a:bodyPr/>
        <a:lstStyle/>
        <a:p>
          <a:endParaRPr lang="da-DK"/>
        </a:p>
      </dgm:t>
    </dgm:pt>
    <dgm:pt modelId="{F0BB6790-B72D-4DA8-B1AB-F63097505F5B}">
      <dgm:prSet phldrT="[Tekst]"/>
      <dgm:spPr/>
      <dgm:t>
        <a:bodyPr/>
        <a:lstStyle/>
        <a:p>
          <a:r>
            <a:rPr lang="da-DK" b="1" i="0" u="none" dirty="0"/>
            <a:t>Dagtilbudslederen</a:t>
          </a:r>
          <a:endParaRPr lang="da-DK" dirty="0"/>
        </a:p>
      </dgm:t>
    </dgm:pt>
    <dgm:pt modelId="{C1214653-3D9A-4C98-947A-958270C87E30}" type="parTrans" cxnId="{A2D627EC-7D05-486A-8EC2-0B3EE4E5DDF0}">
      <dgm:prSet/>
      <dgm:spPr/>
      <dgm:t>
        <a:bodyPr/>
        <a:lstStyle/>
        <a:p>
          <a:endParaRPr lang="da-DK"/>
        </a:p>
      </dgm:t>
    </dgm:pt>
    <dgm:pt modelId="{12B7F0A3-60C3-4250-833C-3D21F6070076}" type="sibTrans" cxnId="{A2D627EC-7D05-486A-8EC2-0B3EE4E5DDF0}">
      <dgm:prSet/>
      <dgm:spPr/>
      <dgm:t>
        <a:bodyPr/>
        <a:lstStyle/>
        <a:p>
          <a:endParaRPr lang="da-DK"/>
        </a:p>
      </dgm:t>
    </dgm:pt>
    <dgm:pt modelId="{E61A514E-134D-465B-9005-AE65BE48B940}">
      <dgm:prSet phldrT="[Tekst]"/>
      <dgm:spPr/>
      <dgm:t>
        <a:bodyPr/>
        <a:lstStyle/>
        <a:p>
          <a:r>
            <a:rPr lang="da-DK" b="1" i="0" u="none" dirty="0"/>
            <a:t>Institutionsledere</a:t>
          </a:r>
          <a:endParaRPr lang="da-DK" dirty="0"/>
        </a:p>
      </dgm:t>
    </dgm:pt>
    <dgm:pt modelId="{98C1D493-BFD7-41BB-8C57-7A8C264507D1}" type="parTrans" cxnId="{E4356A27-A44B-4C44-A495-4ACC9E7E2842}">
      <dgm:prSet/>
      <dgm:spPr/>
      <dgm:t>
        <a:bodyPr/>
        <a:lstStyle/>
        <a:p>
          <a:endParaRPr lang="da-DK"/>
        </a:p>
      </dgm:t>
    </dgm:pt>
    <dgm:pt modelId="{937E1815-EEC3-4460-AD7D-17B0A2476A7B}" type="sibTrans" cxnId="{E4356A27-A44B-4C44-A495-4ACC9E7E2842}">
      <dgm:prSet/>
      <dgm:spPr/>
      <dgm:t>
        <a:bodyPr/>
        <a:lstStyle/>
        <a:p>
          <a:endParaRPr lang="da-DK"/>
        </a:p>
      </dgm:t>
    </dgm:pt>
    <dgm:pt modelId="{29EC07BB-9A3A-4F97-9A23-D0CEBD176677}">
      <dgm:prSet phldrT="[Tekst]"/>
      <dgm:spPr/>
      <dgm:t>
        <a:bodyPr/>
        <a:lstStyle/>
        <a:p>
          <a:r>
            <a:rPr lang="da-DK" b="1" i="0" u="none" dirty="0"/>
            <a:t>Daglig ledere</a:t>
          </a:r>
          <a:endParaRPr lang="da-DK" dirty="0"/>
        </a:p>
      </dgm:t>
    </dgm:pt>
    <dgm:pt modelId="{0D354B72-C4B2-4A56-B6F4-6CB6BCD70994}" type="parTrans" cxnId="{2F451874-2214-4A66-9E37-7E90DAE17C02}">
      <dgm:prSet/>
      <dgm:spPr/>
      <dgm:t>
        <a:bodyPr/>
        <a:lstStyle/>
        <a:p>
          <a:endParaRPr lang="da-DK"/>
        </a:p>
      </dgm:t>
    </dgm:pt>
    <dgm:pt modelId="{E822FE96-1005-40DA-B2B2-11ACEC2CD785}" type="sibTrans" cxnId="{2F451874-2214-4A66-9E37-7E90DAE17C02}">
      <dgm:prSet/>
      <dgm:spPr/>
      <dgm:t>
        <a:bodyPr/>
        <a:lstStyle/>
        <a:p>
          <a:endParaRPr lang="da-DK"/>
        </a:p>
      </dgm:t>
    </dgm:pt>
    <dgm:pt modelId="{662EAB57-F480-461A-BCB1-4755EAC32474}">
      <dgm:prSet phldrT="[Tekst]" phldr="1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gm:t>
    </dgm:pt>
    <dgm:pt modelId="{C43190EF-965A-45C7-ADC8-8D384EC7FFEE}" type="parTrans" cxnId="{9F1E6D62-FBDC-4866-8CDB-0CDC99C58364}">
      <dgm:prSet/>
      <dgm:spPr/>
      <dgm:t>
        <a:bodyPr/>
        <a:lstStyle/>
        <a:p>
          <a:endParaRPr lang="da-DK"/>
        </a:p>
      </dgm:t>
    </dgm:pt>
    <dgm:pt modelId="{17C445C4-C0AE-43E1-A617-E168BCAA8459}" type="sibTrans" cxnId="{9F1E6D62-FBDC-4866-8CDB-0CDC99C58364}">
      <dgm:prSet/>
      <dgm:spPr/>
      <dgm:t>
        <a:bodyPr/>
        <a:lstStyle/>
        <a:p>
          <a:endParaRPr lang="da-DK"/>
        </a:p>
      </dgm:t>
    </dgm:pt>
    <dgm:pt modelId="{1C0E67BE-CFB0-4B3C-8185-7F12BE0010BB}">
      <dgm:prSet phldrT="[Tekst]"/>
      <dgm:spPr>
        <a:noFill/>
        <a:ln>
          <a:noFill/>
        </a:ln>
      </dgm:spPr>
      <dgm:t>
        <a:bodyPr/>
        <a:lstStyle/>
        <a:p>
          <a:endParaRPr lang="da-DK" b="1" dirty="0">
            <a:ln>
              <a:noFill/>
            </a:ln>
            <a:noFill/>
          </a:endParaRPr>
        </a:p>
      </dgm:t>
    </dgm:pt>
    <dgm:pt modelId="{6650642B-8F40-4711-8669-06E76A4E333E}" type="parTrans" cxnId="{5DF0D816-3E31-4010-8001-4E06E8F38542}">
      <dgm:prSet/>
      <dgm:spPr/>
      <dgm:t>
        <a:bodyPr/>
        <a:lstStyle/>
        <a:p>
          <a:endParaRPr lang="da-DK"/>
        </a:p>
      </dgm:t>
    </dgm:pt>
    <dgm:pt modelId="{096375CB-DDC4-4CFD-B803-364C5767D9F9}" type="sibTrans" cxnId="{5DF0D816-3E31-4010-8001-4E06E8F38542}">
      <dgm:prSet/>
      <dgm:spPr/>
      <dgm:t>
        <a:bodyPr/>
        <a:lstStyle/>
        <a:p>
          <a:endParaRPr lang="da-DK"/>
        </a:p>
      </dgm:t>
    </dgm:pt>
    <dgm:pt modelId="{26073FEE-D0EF-4B0C-AEA6-3541B5A9AD5D}">
      <dgm:prSet phldrT="[Tekst]" phldr="1"/>
      <dgm:spPr>
        <a:noFill/>
        <a:ln>
          <a:noFill/>
        </a:ln>
      </dgm:spPr>
      <dgm:t>
        <a:bodyPr/>
        <a:lstStyle/>
        <a:p>
          <a:endParaRPr lang="da-DK" b="1" dirty="0">
            <a:noFill/>
          </a:endParaRPr>
        </a:p>
      </dgm:t>
    </dgm:pt>
    <dgm:pt modelId="{C940D584-B3A7-47D9-BC3B-41603ABD74FC}" type="parTrans" cxnId="{521C4A42-B30E-4F46-8D59-490C84A618F6}">
      <dgm:prSet/>
      <dgm:spPr/>
      <dgm:t>
        <a:bodyPr/>
        <a:lstStyle/>
        <a:p>
          <a:endParaRPr lang="da-DK"/>
        </a:p>
      </dgm:t>
    </dgm:pt>
    <dgm:pt modelId="{BBC1FF20-F0B2-4F98-9A2E-B2D6FB3E2095}" type="sibTrans" cxnId="{521C4A42-B30E-4F46-8D59-490C84A618F6}">
      <dgm:prSet/>
      <dgm:spPr/>
      <dgm:t>
        <a:bodyPr/>
        <a:lstStyle/>
        <a:p>
          <a:endParaRPr lang="da-DK"/>
        </a:p>
      </dgm:t>
    </dgm:pt>
    <dgm:pt modelId="{1CCA233B-AC9F-40ED-8F28-19A97B683FF2}">
      <dgm:prSet phldrT="[Tekst]" phldr="1"/>
      <dgm:spPr>
        <a:noFill/>
        <a:ln>
          <a:noFill/>
        </a:ln>
      </dgm:spPr>
      <dgm:t>
        <a:bodyPr/>
        <a:lstStyle/>
        <a:p>
          <a:endParaRPr lang="da-DK" b="1" dirty="0">
            <a:noFill/>
          </a:endParaRPr>
        </a:p>
      </dgm:t>
    </dgm:pt>
    <dgm:pt modelId="{4A134515-BD96-475A-847D-A35E8D97AE41}" type="parTrans" cxnId="{6D6B65F2-F8BC-4708-8FCA-35101284DAE4}">
      <dgm:prSet/>
      <dgm:spPr/>
      <dgm:t>
        <a:bodyPr/>
        <a:lstStyle/>
        <a:p>
          <a:endParaRPr lang="da-DK"/>
        </a:p>
      </dgm:t>
    </dgm:pt>
    <dgm:pt modelId="{7741DCD8-8F89-46DE-A4C9-A9C2CF3B6439}" type="sibTrans" cxnId="{6D6B65F2-F8BC-4708-8FCA-35101284DAE4}">
      <dgm:prSet/>
      <dgm:spPr/>
      <dgm:t>
        <a:bodyPr/>
        <a:lstStyle/>
        <a:p>
          <a:endParaRPr lang="da-DK"/>
        </a:p>
      </dgm:t>
    </dgm:pt>
    <dgm:pt modelId="{754C2974-A4BC-4435-B38F-ABB902F51CD4}">
      <dgm:prSet phldrT="[Tekst]"/>
      <dgm:spPr/>
      <dgm:t>
        <a:bodyPr/>
        <a:lstStyle/>
        <a:p>
          <a:r>
            <a:rPr lang="da-DK" b="1" i="0" u="none" dirty="0"/>
            <a:t>Sundhedsplejen</a:t>
          </a:r>
          <a:endParaRPr lang="da-DK" dirty="0"/>
        </a:p>
      </dgm:t>
    </dgm:pt>
    <dgm:pt modelId="{EA05EF10-DA47-40A0-A693-F2F3B476DB65}" type="parTrans" cxnId="{2ABB7042-CC47-49CB-B68F-817248564E25}">
      <dgm:prSet/>
      <dgm:spPr/>
      <dgm:t>
        <a:bodyPr/>
        <a:lstStyle/>
        <a:p>
          <a:endParaRPr lang="da-DK"/>
        </a:p>
      </dgm:t>
    </dgm:pt>
    <dgm:pt modelId="{9DBE5E69-5D15-419C-9CA9-C0AC5BD91662}" type="sibTrans" cxnId="{2ABB7042-CC47-49CB-B68F-817248564E25}">
      <dgm:prSet/>
      <dgm:spPr/>
      <dgm:t>
        <a:bodyPr/>
        <a:lstStyle/>
        <a:p>
          <a:endParaRPr lang="da-DK"/>
        </a:p>
      </dgm:t>
    </dgm:pt>
    <dgm:pt modelId="{920D37C2-5428-4294-90F9-868DA6BBC07F}">
      <dgm:prSet phldrT="[Tekst]" custT="1"/>
      <dgm:spPr/>
      <dgm:t>
        <a:bodyPr/>
        <a:lstStyle/>
        <a:p>
          <a:r>
            <a:rPr lang="da-DK" sz="800" b="1" i="0" u="none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Forældre (AULA-indhold)</a:t>
          </a:r>
        </a:p>
      </dgm:t>
    </dgm:pt>
    <dgm:pt modelId="{2771A91E-E0A4-4ECE-9A1D-129030B54153}" type="parTrans" cxnId="{C9C3C5ED-6C48-41CD-9A27-E5E7864622D2}">
      <dgm:prSet/>
      <dgm:spPr/>
      <dgm:t>
        <a:bodyPr/>
        <a:lstStyle/>
        <a:p>
          <a:endParaRPr lang="da-DK"/>
        </a:p>
      </dgm:t>
    </dgm:pt>
    <dgm:pt modelId="{B44E0B5A-2848-4120-9CD1-1691421CDD1B}" type="sibTrans" cxnId="{C9C3C5ED-6C48-41CD-9A27-E5E7864622D2}">
      <dgm:prSet/>
      <dgm:spPr/>
      <dgm:t>
        <a:bodyPr/>
        <a:lstStyle/>
        <a:p>
          <a:endParaRPr lang="da-DK"/>
        </a:p>
      </dgm:t>
    </dgm:pt>
    <dgm:pt modelId="{814FDDAE-2DEE-47DE-8D8F-DD9580A01AED}">
      <dgm:prSet phldrT="[Tekst]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gm:t>
    </dgm:pt>
    <dgm:pt modelId="{CDA846E7-4C05-417D-8366-61699EB4681B}" type="parTrans" cxnId="{9E40DB3D-E5E0-4945-8076-B6BE721D089A}">
      <dgm:prSet/>
      <dgm:spPr/>
      <dgm:t>
        <a:bodyPr/>
        <a:lstStyle/>
        <a:p>
          <a:endParaRPr lang="da-DK"/>
        </a:p>
      </dgm:t>
    </dgm:pt>
    <dgm:pt modelId="{7D306C75-BE27-4D9A-9AF8-CC1D898B64EE}" type="sibTrans" cxnId="{9E40DB3D-E5E0-4945-8076-B6BE721D089A}">
      <dgm:prSet/>
      <dgm:spPr/>
      <dgm:t>
        <a:bodyPr/>
        <a:lstStyle/>
        <a:p>
          <a:endParaRPr lang="da-DK"/>
        </a:p>
      </dgm:t>
    </dgm:pt>
    <dgm:pt modelId="{8F1A8A7C-B2ED-4041-A042-AC8ABDDD399F}">
      <dgm:prSet phldrT="[Tekst]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gm:t>
    </dgm:pt>
    <dgm:pt modelId="{37F871E8-A413-4FFA-8054-F69544659593}" type="parTrans" cxnId="{EFBAAF92-9A0D-4F7C-8371-72589258E2BC}">
      <dgm:prSet/>
      <dgm:spPr/>
      <dgm:t>
        <a:bodyPr/>
        <a:lstStyle/>
        <a:p>
          <a:endParaRPr lang="da-DK"/>
        </a:p>
      </dgm:t>
    </dgm:pt>
    <dgm:pt modelId="{3438970C-B5E0-4DD5-8883-05DDD94DD3BE}" type="sibTrans" cxnId="{EFBAAF92-9A0D-4F7C-8371-72589258E2BC}">
      <dgm:prSet/>
      <dgm:spPr/>
      <dgm:t>
        <a:bodyPr/>
        <a:lstStyle/>
        <a:p>
          <a:endParaRPr lang="da-DK"/>
        </a:p>
      </dgm:t>
    </dgm:pt>
    <dgm:pt modelId="{289A671A-ABBB-4FA2-A1DA-50CC982A2DF2}">
      <dgm:prSet phldrT="[Tekst]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gm:t>
    </dgm:pt>
    <dgm:pt modelId="{CE1B0D22-BD21-43A3-BA35-179CB66C3608}" type="parTrans" cxnId="{0C3D802E-A35B-4D2D-AE09-B0C91CB71D29}">
      <dgm:prSet/>
      <dgm:spPr/>
      <dgm:t>
        <a:bodyPr/>
        <a:lstStyle/>
        <a:p>
          <a:endParaRPr lang="da-DK"/>
        </a:p>
      </dgm:t>
    </dgm:pt>
    <dgm:pt modelId="{916BD0F7-929C-4572-8801-048BB59F3350}" type="sibTrans" cxnId="{0C3D802E-A35B-4D2D-AE09-B0C91CB71D29}">
      <dgm:prSet/>
      <dgm:spPr/>
      <dgm:t>
        <a:bodyPr/>
        <a:lstStyle/>
        <a:p>
          <a:endParaRPr lang="da-DK"/>
        </a:p>
      </dgm:t>
    </dgm:pt>
    <dgm:pt modelId="{AD885485-07A1-4993-A729-583C02D87150}">
      <dgm:prSet phldrT="[Tekst]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>
              <a:ln>
                <a:noFill/>
              </a:ln>
              <a:noFill/>
              <a:latin typeface="Calibri" panose="020F0502020204030204"/>
              <a:ea typeface="+mn-ea"/>
              <a:cs typeface="+mn-cs"/>
            </a:rPr>
            <a:t>Dagplejen</a:t>
          </a:r>
        </a:p>
      </dgm:t>
    </dgm:pt>
    <dgm:pt modelId="{BCE3B27A-F43A-475F-8E3A-FB45AE73FCAA}" type="parTrans" cxnId="{A47496CF-F314-46BC-BB76-8B228EA6533A}">
      <dgm:prSet/>
      <dgm:spPr/>
      <dgm:t>
        <a:bodyPr/>
        <a:lstStyle/>
        <a:p>
          <a:endParaRPr lang="da-DK"/>
        </a:p>
      </dgm:t>
    </dgm:pt>
    <dgm:pt modelId="{873E6CA1-6EBA-4555-8508-6EC7F25C1BE8}" type="sibTrans" cxnId="{A47496CF-F314-46BC-BB76-8B228EA6533A}">
      <dgm:prSet/>
      <dgm:spPr/>
      <dgm:t>
        <a:bodyPr/>
        <a:lstStyle/>
        <a:p>
          <a:endParaRPr lang="da-DK"/>
        </a:p>
      </dgm:t>
    </dgm:pt>
    <dgm:pt modelId="{F5B80564-1C04-4A4B-80F6-F5A49F18D3F2}" type="asst">
      <dgm:prSet phldrT="[Tekst]"/>
      <dgm:spPr>
        <a:solidFill>
          <a:srgbClr val="DDE9F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715" tIns="5715" rIns="5715" bIns="5715" numCol="1" spcCol="1270" anchor="ctr" anchorCtr="0"/>
        <a:lstStyle/>
        <a:p>
          <a:pPr>
            <a:buNone/>
          </a:pPr>
          <a:r>
            <a:rPr lang="da-DK" b="1" i="0" u="none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Dagplejens</a:t>
          </a:r>
          <a:r>
            <a:rPr lang="da-DK" b="1" i="0" u="none" dirty="0"/>
            <a:t> adm.</a:t>
          </a:r>
          <a:endParaRPr lang="da-DK" dirty="0"/>
        </a:p>
      </dgm:t>
    </dgm:pt>
    <dgm:pt modelId="{69765AA5-4C2C-4843-8770-1FE9C40CF7FE}" type="parTrans" cxnId="{5F3FF52E-6408-4B19-8E7D-6995ECC56648}">
      <dgm:prSet/>
      <dgm:spPr/>
      <dgm:t>
        <a:bodyPr/>
        <a:lstStyle/>
        <a:p>
          <a:endParaRPr lang="da-DK"/>
        </a:p>
      </dgm:t>
    </dgm:pt>
    <dgm:pt modelId="{B6ECE45B-DE7A-4FEC-A00D-763C7BC895A5}" type="sibTrans" cxnId="{5F3FF52E-6408-4B19-8E7D-6995ECC56648}">
      <dgm:prSet/>
      <dgm:spPr/>
      <dgm:t>
        <a:bodyPr/>
        <a:lstStyle/>
        <a:p>
          <a:endParaRPr lang="da-DK"/>
        </a:p>
      </dgm:t>
    </dgm:pt>
    <dgm:pt modelId="{7D32EF0E-0985-4215-899E-ED97A49F14FB}">
      <dgm:prSet phldrT="[Tekst]"/>
      <dgm:spPr>
        <a:solidFill>
          <a:srgbClr val="539EC6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715" tIns="5715" rIns="5715" bIns="5715" numCol="1" spcCol="1270" anchor="ctr" anchorCtr="0"/>
        <a:lstStyle/>
        <a:p>
          <a:r>
            <a:rPr lang="da-DK" b="1" i="0" u="none" dirty="0"/>
            <a:t>Pædagogiske </a:t>
          </a:r>
          <a:r>
            <a:rPr lang="da-DK" b="1" i="0" u="none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ledere</a:t>
          </a:r>
        </a:p>
      </dgm:t>
    </dgm:pt>
    <dgm:pt modelId="{83C96489-7647-41D3-9690-356F58EA9065}" type="parTrans" cxnId="{B9B5341E-8FF5-4B99-82BC-819D09753D49}">
      <dgm:prSet/>
      <dgm:spPr/>
      <dgm:t>
        <a:bodyPr/>
        <a:lstStyle/>
        <a:p>
          <a:endParaRPr lang="da-DK"/>
        </a:p>
      </dgm:t>
    </dgm:pt>
    <dgm:pt modelId="{8FA64338-CE75-4BC3-9F1F-208FF46EEDA0}" type="sibTrans" cxnId="{B9B5341E-8FF5-4B99-82BC-819D09753D49}">
      <dgm:prSet/>
      <dgm:spPr/>
      <dgm:t>
        <a:bodyPr/>
        <a:lstStyle/>
        <a:p>
          <a:endParaRPr lang="da-DK"/>
        </a:p>
      </dgm:t>
    </dgm:pt>
    <dgm:pt modelId="{D7B8BC39-C4D2-4E7B-9050-5BCA94DA8FFF}">
      <dgm:prSet phldrT="[Tekst]"/>
      <dgm:spPr/>
      <dgm:t>
        <a:bodyPr/>
        <a:lstStyle/>
        <a:p>
          <a:r>
            <a:rPr lang="da-DK" b="1" i="0" u="none" dirty="0"/>
            <a:t>Dagplejer</a:t>
          </a:r>
          <a:endParaRPr lang="da-DK" dirty="0"/>
        </a:p>
      </dgm:t>
    </dgm:pt>
    <dgm:pt modelId="{ACBA4124-7E0F-4BD9-8F08-9CAD504475B6}" type="parTrans" cxnId="{F6E9A6CB-D5AF-4D4C-BC0C-7188005FB7C3}">
      <dgm:prSet/>
      <dgm:spPr/>
      <dgm:t>
        <a:bodyPr/>
        <a:lstStyle/>
        <a:p>
          <a:endParaRPr lang="da-DK"/>
        </a:p>
      </dgm:t>
    </dgm:pt>
    <dgm:pt modelId="{918390A8-E0E3-4CD0-BA08-7DA433156611}" type="sibTrans" cxnId="{F6E9A6CB-D5AF-4D4C-BC0C-7188005FB7C3}">
      <dgm:prSet/>
      <dgm:spPr/>
      <dgm:t>
        <a:bodyPr/>
        <a:lstStyle/>
        <a:p>
          <a:endParaRPr lang="da-DK"/>
        </a:p>
      </dgm:t>
    </dgm:pt>
    <dgm:pt modelId="{19BD16C2-8F36-4997-B3D3-8FF720E3CD0D}">
      <dgm:prSet phldrT="[Tekst]"/>
      <dgm:spPr/>
      <dgm:t>
        <a:bodyPr/>
        <a:lstStyle/>
        <a:p>
          <a:r>
            <a:rPr lang="da-DK" b="1" i="0" u="none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Forældre (AULA-indhold)</a:t>
          </a:r>
          <a:endParaRPr lang="da-DK" dirty="0"/>
        </a:p>
      </dgm:t>
    </dgm:pt>
    <dgm:pt modelId="{5F46748F-55F9-4CC5-AF88-EEC2EA5FE717}" type="parTrans" cxnId="{473DAE28-337A-4B30-8CBB-C6F4AA9BED2B}">
      <dgm:prSet/>
      <dgm:spPr/>
      <dgm:t>
        <a:bodyPr/>
        <a:lstStyle/>
        <a:p>
          <a:endParaRPr lang="da-DK"/>
        </a:p>
      </dgm:t>
    </dgm:pt>
    <dgm:pt modelId="{28E30B15-4FE7-44D0-8F16-4E283044B602}" type="sibTrans" cxnId="{473DAE28-337A-4B30-8CBB-C6F4AA9BED2B}">
      <dgm:prSet/>
      <dgm:spPr/>
      <dgm:t>
        <a:bodyPr/>
        <a:lstStyle/>
        <a:p>
          <a:endParaRPr lang="da-DK"/>
        </a:p>
      </dgm:t>
    </dgm:pt>
    <dgm:pt modelId="{8555CB7F-FF51-49F9-B302-0C2005FCE542}">
      <dgm:prSet phldrT="[Tekst]" phldr="1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gm:t>
    </dgm:pt>
    <dgm:pt modelId="{879CB645-95EC-4369-B99A-31E96D8EABBF}" type="parTrans" cxnId="{25E69B60-5F55-482D-BD01-73E2A7D4F187}">
      <dgm:prSet/>
      <dgm:spPr/>
      <dgm:t>
        <a:bodyPr/>
        <a:lstStyle/>
        <a:p>
          <a:endParaRPr lang="da-DK"/>
        </a:p>
      </dgm:t>
    </dgm:pt>
    <dgm:pt modelId="{C4A21E23-60D6-4E22-8ACB-849D62A31D93}" type="sibTrans" cxnId="{25E69B60-5F55-482D-BD01-73E2A7D4F187}">
      <dgm:prSet/>
      <dgm:spPr/>
      <dgm:t>
        <a:bodyPr/>
        <a:lstStyle/>
        <a:p>
          <a:endParaRPr lang="da-DK"/>
        </a:p>
      </dgm:t>
    </dgm:pt>
    <dgm:pt modelId="{068B1C0F-84C8-4B84-8D85-49CFF97006E9}">
      <dgm:prSet phldrT="[Tekst]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gm:t>
    </dgm:pt>
    <dgm:pt modelId="{6467B37B-D697-4729-8ED5-8299F93FA210}" type="parTrans" cxnId="{BAA31FE0-E6F9-4F4A-83F8-90A233742F6F}">
      <dgm:prSet/>
      <dgm:spPr/>
      <dgm:t>
        <a:bodyPr/>
        <a:lstStyle/>
        <a:p>
          <a:endParaRPr lang="da-DK"/>
        </a:p>
      </dgm:t>
    </dgm:pt>
    <dgm:pt modelId="{A1BBFAC6-B82A-4DC8-879E-11FAB9D7AF2A}" type="sibTrans" cxnId="{BAA31FE0-E6F9-4F4A-83F8-90A233742F6F}">
      <dgm:prSet/>
      <dgm:spPr/>
      <dgm:t>
        <a:bodyPr/>
        <a:lstStyle/>
        <a:p>
          <a:endParaRPr lang="da-DK"/>
        </a:p>
      </dgm:t>
    </dgm:pt>
    <dgm:pt modelId="{FE4F5088-9DDF-4937-80B6-A07A128CC428}">
      <dgm:prSet phldrT="[Tekst]" phldr="1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gm:t>
    </dgm:pt>
    <dgm:pt modelId="{62FDA9C7-9978-4FE1-A6AE-BC23FFDD5E00}" type="parTrans" cxnId="{3FF18C47-62EA-4147-A66C-4525E3029BC3}">
      <dgm:prSet/>
      <dgm:spPr/>
      <dgm:t>
        <a:bodyPr/>
        <a:lstStyle/>
        <a:p>
          <a:endParaRPr lang="da-DK"/>
        </a:p>
      </dgm:t>
    </dgm:pt>
    <dgm:pt modelId="{338305E0-4C08-44A4-8E76-4DC4ECBA1ABE}" type="sibTrans" cxnId="{3FF18C47-62EA-4147-A66C-4525E3029BC3}">
      <dgm:prSet/>
      <dgm:spPr/>
      <dgm:t>
        <a:bodyPr/>
        <a:lstStyle/>
        <a:p>
          <a:endParaRPr lang="da-DK"/>
        </a:p>
      </dgm:t>
    </dgm:pt>
    <dgm:pt modelId="{02E84155-BF8D-498C-825C-8689FE6A9511}">
      <dgm:prSet phldrT="[Tekst]" phldr="1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gm:t>
    </dgm:pt>
    <dgm:pt modelId="{5F34C9E5-6556-4CCA-A625-FCF4A24137CD}" type="parTrans" cxnId="{250D71EA-9632-4DFA-A130-253C2D37DBD5}">
      <dgm:prSet/>
      <dgm:spPr/>
      <dgm:t>
        <a:bodyPr/>
        <a:lstStyle/>
        <a:p>
          <a:endParaRPr lang="da-DK"/>
        </a:p>
      </dgm:t>
    </dgm:pt>
    <dgm:pt modelId="{5C4F66B6-5080-425F-9853-17990A6848F2}" type="sibTrans" cxnId="{250D71EA-9632-4DFA-A130-253C2D37DBD5}">
      <dgm:prSet/>
      <dgm:spPr/>
      <dgm:t>
        <a:bodyPr/>
        <a:lstStyle/>
        <a:p>
          <a:endParaRPr lang="da-DK"/>
        </a:p>
      </dgm:t>
    </dgm:pt>
    <dgm:pt modelId="{705A0C20-29C6-46DE-B255-60B0DA37D6D0}">
      <dgm:prSet phldrT="[Tekst]" phldr="1" custT="1"/>
      <dgm:spPr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gm:t>
    </dgm:pt>
    <dgm:pt modelId="{8C1BC0FA-6CA8-4B97-BD2F-2360C7844889}" type="parTrans" cxnId="{DEB57E8C-F931-4898-BC1F-A676A1321DA7}">
      <dgm:prSet/>
      <dgm:spPr/>
      <dgm:t>
        <a:bodyPr/>
        <a:lstStyle/>
        <a:p>
          <a:endParaRPr lang="da-DK"/>
        </a:p>
      </dgm:t>
    </dgm:pt>
    <dgm:pt modelId="{5BDCC951-CFDF-4A15-9665-F6DBD9E88A0B}" type="sibTrans" cxnId="{DEB57E8C-F931-4898-BC1F-A676A1321DA7}">
      <dgm:prSet/>
      <dgm:spPr/>
      <dgm:t>
        <a:bodyPr/>
        <a:lstStyle/>
        <a:p>
          <a:endParaRPr lang="da-DK"/>
        </a:p>
      </dgm:t>
    </dgm:pt>
    <dgm:pt modelId="{6AB6F12F-97B7-4CDA-8395-BEBC083B775C}">
      <dgm:prSet phldrT="[Tekst]" custT="1"/>
      <dgm:spPr>
        <a:gradFill rotWithShape="0">
          <a:gsLst>
            <a:gs pos="0">
              <a:srgbClr val="337DA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337DA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337DA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080" tIns="5080" rIns="5080" bIns="5080" numCol="1" spcCol="1270" anchor="ctr" anchorCtr="0"/>
        <a:lstStyle/>
        <a:p>
          <a:r>
            <a:rPr lang="da-DK" sz="800" b="1" i="0" u="none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FTR - Dagplejen</a:t>
          </a:r>
        </a:p>
      </dgm:t>
    </dgm:pt>
    <dgm:pt modelId="{7838E17D-2DB3-4577-AAAB-32C1CBBE3E1C}" type="parTrans" cxnId="{E71BA2D4-1C41-464A-AC4A-A8AD6AB1BA66}">
      <dgm:prSet/>
      <dgm:spPr/>
      <dgm:t>
        <a:bodyPr/>
        <a:lstStyle/>
        <a:p>
          <a:endParaRPr lang="da-DK"/>
        </a:p>
      </dgm:t>
    </dgm:pt>
    <dgm:pt modelId="{836DEBB1-4C4D-404A-A804-3468BC05CBBC}" type="sibTrans" cxnId="{E71BA2D4-1C41-464A-AC4A-A8AD6AB1BA66}">
      <dgm:prSet/>
      <dgm:spPr/>
      <dgm:t>
        <a:bodyPr/>
        <a:lstStyle/>
        <a:p>
          <a:endParaRPr lang="da-DK"/>
        </a:p>
      </dgm:t>
    </dgm:pt>
    <dgm:pt modelId="{42417AB3-463B-4D67-97BB-FA742D23392E}" type="pres">
      <dgm:prSet presAssocID="{C774407B-9EF8-4A25-B623-3D474EEA50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5780E5-15C5-47E8-BEA1-265D2A6F5208}" type="pres">
      <dgm:prSet presAssocID="{08C0ECD0-6A9D-475D-BBE6-133E9575FB91}" presName="hierRoot1" presStyleCnt="0">
        <dgm:presLayoutVars>
          <dgm:hierBranch val="init"/>
        </dgm:presLayoutVars>
      </dgm:prSet>
      <dgm:spPr/>
    </dgm:pt>
    <dgm:pt modelId="{3E8A822C-0470-4750-AF6C-05C5EB698274}" type="pres">
      <dgm:prSet presAssocID="{08C0ECD0-6A9D-475D-BBE6-133E9575FB91}" presName="rootComposite1" presStyleCnt="0"/>
      <dgm:spPr/>
    </dgm:pt>
    <dgm:pt modelId="{C500706B-9FB8-4DA9-8243-8E97117834F8}" type="pres">
      <dgm:prSet presAssocID="{08C0ECD0-6A9D-475D-BBE6-133E9575FB91}" presName="rootText1" presStyleLbl="node0" presStyleIdx="0" presStyleCnt="2">
        <dgm:presLayoutVars>
          <dgm:chPref val="3"/>
        </dgm:presLayoutVars>
      </dgm:prSet>
      <dgm:spPr>
        <a:prstGeom prst="rect">
          <a:avLst/>
        </a:prstGeom>
      </dgm:spPr>
    </dgm:pt>
    <dgm:pt modelId="{F6A52A8D-8458-4B6D-A2C4-43D486A48FFB}" type="pres">
      <dgm:prSet presAssocID="{08C0ECD0-6A9D-475D-BBE6-133E9575FB91}" presName="rootConnector1" presStyleLbl="node1" presStyleIdx="0" presStyleCnt="0"/>
      <dgm:spPr/>
    </dgm:pt>
    <dgm:pt modelId="{0DBE3ED5-2C86-4DF7-869C-5F20546F6058}" type="pres">
      <dgm:prSet presAssocID="{08C0ECD0-6A9D-475D-BBE6-133E9575FB91}" presName="hierChild2" presStyleCnt="0"/>
      <dgm:spPr/>
    </dgm:pt>
    <dgm:pt modelId="{C67ADDE6-8445-42B9-8323-4DEDA105BAFA}" type="pres">
      <dgm:prSet presAssocID="{0B5F7954-86B7-4FC0-88B7-676558A8DF77}" presName="Name64" presStyleLbl="parChTrans1D2" presStyleIdx="0" presStyleCnt="2"/>
      <dgm:spPr/>
    </dgm:pt>
    <dgm:pt modelId="{457EA97B-3305-4C77-9159-F591418B28DD}" type="pres">
      <dgm:prSet presAssocID="{7770F690-F326-4575-97AB-6351BAD01B6E}" presName="hierRoot2" presStyleCnt="0">
        <dgm:presLayoutVars>
          <dgm:hierBranch val="init"/>
        </dgm:presLayoutVars>
      </dgm:prSet>
      <dgm:spPr/>
    </dgm:pt>
    <dgm:pt modelId="{E18777C5-D39D-4EF6-8A34-9BB73884A22F}" type="pres">
      <dgm:prSet presAssocID="{7770F690-F326-4575-97AB-6351BAD01B6E}" presName="rootComposite" presStyleCnt="0"/>
      <dgm:spPr/>
    </dgm:pt>
    <dgm:pt modelId="{143BB8AD-5963-4A9B-9B77-1610C037E119}" type="pres">
      <dgm:prSet presAssocID="{7770F690-F326-4575-97AB-6351BAD01B6E}" presName="rootText" presStyleLbl="node2" presStyleIdx="0" presStyleCnt="2">
        <dgm:presLayoutVars>
          <dgm:chPref val="3"/>
        </dgm:presLayoutVars>
      </dgm:prSet>
      <dgm:spPr/>
    </dgm:pt>
    <dgm:pt modelId="{3EEC1826-C3B8-41E0-B568-B93DEC96057F}" type="pres">
      <dgm:prSet presAssocID="{7770F690-F326-4575-97AB-6351BAD01B6E}" presName="rootConnector" presStyleLbl="node2" presStyleIdx="0" presStyleCnt="2"/>
      <dgm:spPr/>
    </dgm:pt>
    <dgm:pt modelId="{77B436E2-0BF4-40D6-9DB8-3E44CDA8D70A}" type="pres">
      <dgm:prSet presAssocID="{7770F690-F326-4575-97AB-6351BAD01B6E}" presName="hierChild4" presStyleCnt="0"/>
      <dgm:spPr/>
    </dgm:pt>
    <dgm:pt modelId="{794AB031-B219-4289-A002-48A6419A5E65}" type="pres">
      <dgm:prSet presAssocID="{989AAA58-207F-47B9-B088-98AC3A6939CB}" presName="Name64" presStyleLbl="parChTrans1D3" presStyleIdx="0" presStyleCnt="2"/>
      <dgm:spPr/>
    </dgm:pt>
    <dgm:pt modelId="{7B108D84-D900-4DA0-8B5D-2590A7D9FFE9}" type="pres">
      <dgm:prSet presAssocID="{963093D0-F175-4E42-9195-EFE7D2B9FE4E}" presName="hierRoot2" presStyleCnt="0">
        <dgm:presLayoutVars>
          <dgm:hierBranch val="init"/>
        </dgm:presLayoutVars>
      </dgm:prSet>
      <dgm:spPr/>
    </dgm:pt>
    <dgm:pt modelId="{28122C8E-5D75-4B46-B0C5-2DA263EB0151}" type="pres">
      <dgm:prSet presAssocID="{963093D0-F175-4E42-9195-EFE7D2B9FE4E}" presName="rootComposite" presStyleCnt="0"/>
      <dgm:spPr/>
    </dgm:pt>
    <dgm:pt modelId="{41BB54C9-E42C-4E2C-A213-4098EC4E55D6}" type="pres">
      <dgm:prSet presAssocID="{963093D0-F175-4E42-9195-EFE7D2B9FE4E}" presName="rootText" presStyleLbl="node3" presStyleIdx="0" presStyleCnt="2">
        <dgm:presLayoutVars>
          <dgm:chPref val="3"/>
        </dgm:presLayoutVars>
      </dgm:prSet>
      <dgm:spPr/>
    </dgm:pt>
    <dgm:pt modelId="{B7DE51D3-E539-496C-981D-237771D67A94}" type="pres">
      <dgm:prSet presAssocID="{963093D0-F175-4E42-9195-EFE7D2B9FE4E}" presName="rootConnector" presStyleLbl="node3" presStyleIdx="0" presStyleCnt="2"/>
      <dgm:spPr/>
    </dgm:pt>
    <dgm:pt modelId="{05D17253-0A51-4633-BC93-C0BAF3C47583}" type="pres">
      <dgm:prSet presAssocID="{963093D0-F175-4E42-9195-EFE7D2B9FE4E}" presName="hierChild4" presStyleCnt="0"/>
      <dgm:spPr/>
    </dgm:pt>
    <dgm:pt modelId="{C2D86AA2-8800-4D2F-B6F2-86EC5661C566}" type="pres">
      <dgm:prSet presAssocID="{C1214653-3D9A-4C98-947A-958270C87E30}" presName="Name64" presStyleLbl="parChTrans1D4" presStyleIdx="0" presStyleCnt="35"/>
      <dgm:spPr/>
    </dgm:pt>
    <dgm:pt modelId="{F927FB1A-1690-47C1-9EE5-8454A5A17083}" type="pres">
      <dgm:prSet presAssocID="{F0BB6790-B72D-4DA8-B1AB-F63097505F5B}" presName="hierRoot2" presStyleCnt="0">
        <dgm:presLayoutVars>
          <dgm:hierBranch val="init"/>
        </dgm:presLayoutVars>
      </dgm:prSet>
      <dgm:spPr/>
    </dgm:pt>
    <dgm:pt modelId="{2D567683-D590-4099-B7C6-90551A44BD8A}" type="pres">
      <dgm:prSet presAssocID="{F0BB6790-B72D-4DA8-B1AB-F63097505F5B}" presName="rootComposite" presStyleCnt="0"/>
      <dgm:spPr/>
    </dgm:pt>
    <dgm:pt modelId="{53BFC906-6572-48BA-8C52-428330BAEE8A}" type="pres">
      <dgm:prSet presAssocID="{F0BB6790-B72D-4DA8-B1AB-F63097505F5B}" presName="rootText" presStyleLbl="node4" presStyleIdx="0" presStyleCnt="34">
        <dgm:presLayoutVars>
          <dgm:chPref val="3"/>
        </dgm:presLayoutVars>
      </dgm:prSet>
      <dgm:spPr/>
    </dgm:pt>
    <dgm:pt modelId="{C7A8A302-A7E2-4709-95EB-C31278595F97}" type="pres">
      <dgm:prSet presAssocID="{F0BB6790-B72D-4DA8-B1AB-F63097505F5B}" presName="rootConnector" presStyleLbl="node4" presStyleIdx="0" presStyleCnt="34"/>
      <dgm:spPr/>
    </dgm:pt>
    <dgm:pt modelId="{60614729-56C8-436E-833F-83BFD8A787EB}" type="pres">
      <dgm:prSet presAssocID="{F0BB6790-B72D-4DA8-B1AB-F63097505F5B}" presName="hierChild4" presStyleCnt="0"/>
      <dgm:spPr/>
    </dgm:pt>
    <dgm:pt modelId="{79F8318D-EEBF-4349-90BA-EB56094E29C7}" type="pres">
      <dgm:prSet presAssocID="{F0BB6790-B72D-4DA8-B1AB-F63097505F5B}" presName="hierChild5" presStyleCnt="0"/>
      <dgm:spPr/>
    </dgm:pt>
    <dgm:pt modelId="{F9FBD901-0077-47F4-A26C-1A9B4C4B04BB}" type="pres">
      <dgm:prSet presAssocID="{98C1D493-BFD7-41BB-8C57-7A8C264507D1}" presName="Name64" presStyleLbl="parChTrans1D4" presStyleIdx="1" presStyleCnt="35"/>
      <dgm:spPr/>
    </dgm:pt>
    <dgm:pt modelId="{F0793786-853E-4375-AB1B-B278B46117A8}" type="pres">
      <dgm:prSet presAssocID="{E61A514E-134D-465B-9005-AE65BE48B940}" presName="hierRoot2" presStyleCnt="0">
        <dgm:presLayoutVars>
          <dgm:hierBranch val="init"/>
        </dgm:presLayoutVars>
      </dgm:prSet>
      <dgm:spPr/>
    </dgm:pt>
    <dgm:pt modelId="{AF05F9AD-C692-42E4-BFE1-C9289D68BAF9}" type="pres">
      <dgm:prSet presAssocID="{E61A514E-134D-465B-9005-AE65BE48B940}" presName="rootComposite" presStyleCnt="0"/>
      <dgm:spPr/>
    </dgm:pt>
    <dgm:pt modelId="{B2B4208F-3D3B-4163-B3F3-C1B3356801FB}" type="pres">
      <dgm:prSet presAssocID="{E61A514E-134D-465B-9005-AE65BE48B940}" presName="rootText" presStyleLbl="node4" presStyleIdx="1" presStyleCnt="34">
        <dgm:presLayoutVars>
          <dgm:chPref val="3"/>
        </dgm:presLayoutVars>
      </dgm:prSet>
      <dgm:spPr/>
    </dgm:pt>
    <dgm:pt modelId="{436757AF-D40A-471B-891C-68D39448E860}" type="pres">
      <dgm:prSet presAssocID="{E61A514E-134D-465B-9005-AE65BE48B940}" presName="rootConnector" presStyleLbl="node4" presStyleIdx="1" presStyleCnt="34"/>
      <dgm:spPr/>
    </dgm:pt>
    <dgm:pt modelId="{BF172915-E08E-4CF9-A9FD-678FBAF7E39A}" type="pres">
      <dgm:prSet presAssocID="{E61A514E-134D-465B-9005-AE65BE48B940}" presName="hierChild4" presStyleCnt="0"/>
      <dgm:spPr/>
    </dgm:pt>
    <dgm:pt modelId="{4DC2C175-9035-4473-A2E5-0A966A14358E}" type="pres">
      <dgm:prSet presAssocID="{E61A514E-134D-465B-9005-AE65BE48B940}" presName="hierChild5" presStyleCnt="0"/>
      <dgm:spPr/>
    </dgm:pt>
    <dgm:pt modelId="{BD48D069-722E-4AF6-8260-ADF762A82E4D}" type="pres">
      <dgm:prSet presAssocID="{0D354B72-C4B2-4A56-B6F4-6CB6BCD70994}" presName="Name64" presStyleLbl="parChTrans1D4" presStyleIdx="2" presStyleCnt="35"/>
      <dgm:spPr/>
    </dgm:pt>
    <dgm:pt modelId="{545DCC1E-9ACD-4458-95BC-C03B520FEE6B}" type="pres">
      <dgm:prSet presAssocID="{29EC07BB-9A3A-4F97-9A23-D0CEBD176677}" presName="hierRoot2" presStyleCnt="0">
        <dgm:presLayoutVars>
          <dgm:hierBranch val="init"/>
        </dgm:presLayoutVars>
      </dgm:prSet>
      <dgm:spPr/>
    </dgm:pt>
    <dgm:pt modelId="{078ED80B-63F4-4366-B176-A621DA68E3E2}" type="pres">
      <dgm:prSet presAssocID="{29EC07BB-9A3A-4F97-9A23-D0CEBD176677}" presName="rootComposite" presStyleCnt="0"/>
      <dgm:spPr/>
    </dgm:pt>
    <dgm:pt modelId="{31C2BA55-4F6A-4BAB-BBB4-5217F077156F}" type="pres">
      <dgm:prSet presAssocID="{29EC07BB-9A3A-4F97-9A23-D0CEBD176677}" presName="rootText" presStyleLbl="node4" presStyleIdx="2" presStyleCnt="34">
        <dgm:presLayoutVars>
          <dgm:chPref val="3"/>
        </dgm:presLayoutVars>
      </dgm:prSet>
      <dgm:spPr/>
    </dgm:pt>
    <dgm:pt modelId="{073E68D6-3000-4995-B8DD-FE3CCF45CAB5}" type="pres">
      <dgm:prSet presAssocID="{29EC07BB-9A3A-4F97-9A23-D0CEBD176677}" presName="rootConnector" presStyleLbl="node4" presStyleIdx="2" presStyleCnt="34"/>
      <dgm:spPr/>
    </dgm:pt>
    <dgm:pt modelId="{ED8E3337-9224-47A1-B2CE-5F736793B34E}" type="pres">
      <dgm:prSet presAssocID="{29EC07BB-9A3A-4F97-9A23-D0CEBD176677}" presName="hierChild4" presStyleCnt="0"/>
      <dgm:spPr/>
    </dgm:pt>
    <dgm:pt modelId="{C2ED0CDE-39B3-40D9-B9D8-907A61801B00}" type="pres">
      <dgm:prSet presAssocID="{29EC07BB-9A3A-4F97-9A23-D0CEBD176677}" presName="hierChild5" presStyleCnt="0"/>
      <dgm:spPr/>
    </dgm:pt>
    <dgm:pt modelId="{C49DCD67-C21C-47F1-9597-E4C80BADD5B1}" type="pres">
      <dgm:prSet presAssocID="{C43190EF-965A-45C7-ADC8-8D384EC7FFEE}" presName="Name64" presStyleLbl="parChTrans1D4" presStyleIdx="3" presStyleCnt="35"/>
      <dgm:spPr/>
    </dgm:pt>
    <dgm:pt modelId="{7DE53944-57D4-4175-8B7E-9DC5F71449FA}" type="pres">
      <dgm:prSet presAssocID="{662EAB57-F480-461A-BCB1-4755EAC32474}" presName="hierRoot2" presStyleCnt="0">
        <dgm:presLayoutVars>
          <dgm:hierBranch val="init"/>
        </dgm:presLayoutVars>
      </dgm:prSet>
      <dgm:spPr/>
    </dgm:pt>
    <dgm:pt modelId="{2AA498C6-4140-4749-A00A-F54E27860581}" type="pres">
      <dgm:prSet presAssocID="{662EAB57-F480-461A-BCB1-4755EAC32474}" presName="rootComposite" presStyleCnt="0"/>
      <dgm:spPr/>
    </dgm:pt>
    <dgm:pt modelId="{8D3ABEB9-E65C-4680-88C8-56FEDEC531EA}" type="pres">
      <dgm:prSet presAssocID="{662EAB57-F480-461A-BCB1-4755EAC32474}" presName="rootText" presStyleLbl="node4" presStyleIdx="3" presStyleCnt="34">
        <dgm:presLayoutVars>
          <dgm:chPref val="3"/>
        </dgm:presLayoutVars>
      </dgm:prSet>
      <dgm:spPr>
        <a:xfrm>
          <a:off x="3958343" y="2190367"/>
          <a:ext cx="1099195" cy="335254"/>
        </a:xfrm>
        <a:prstGeom prst="rect">
          <a:avLst/>
        </a:prstGeom>
      </dgm:spPr>
    </dgm:pt>
    <dgm:pt modelId="{88CA2DB1-80BE-4761-A84D-84CF3FCA32EB}" type="pres">
      <dgm:prSet presAssocID="{662EAB57-F480-461A-BCB1-4755EAC32474}" presName="rootConnector" presStyleLbl="node4" presStyleIdx="3" presStyleCnt="34"/>
      <dgm:spPr/>
    </dgm:pt>
    <dgm:pt modelId="{97D0384A-F686-4FC1-8EAC-8DF945E541C6}" type="pres">
      <dgm:prSet presAssocID="{662EAB57-F480-461A-BCB1-4755EAC32474}" presName="hierChild4" presStyleCnt="0"/>
      <dgm:spPr/>
    </dgm:pt>
    <dgm:pt modelId="{B0ECBCC1-4C55-4B26-BB30-476A4DA1893C}" type="pres">
      <dgm:prSet presAssocID="{879CB645-95EC-4369-B99A-31E96D8EABBF}" presName="Name64" presStyleLbl="parChTrans1D4" presStyleIdx="4" presStyleCnt="35"/>
      <dgm:spPr/>
    </dgm:pt>
    <dgm:pt modelId="{AB30C405-0281-40C8-A125-0F3225CAB9A8}" type="pres">
      <dgm:prSet presAssocID="{8555CB7F-FF51-49F9-B302-0C2005FCE542}" presName="hierRoot2" presStyleCnt="0">
        <dgm:presLayoutVars>
          <dgm:hierBranch val="init"/>
        </dgm:presLayoutVars>
      </dgm:prSet>
      <dgm:spPr/>
    </dgm:pt>
    <dgm:pt modelId="{88012724-3D6E-4220-A717-99FFDA623C4D}" type="pres">
      <dgm:prSet presAssocID="{8555CB7F-FF51-49F9-B302-0C2005FCE542}" presName="rootComposite" presStyleCnt="0"/>
      <dgm:spPr/>
    </dgm:pt>
    <dgm:pt modelId="{1BFC6A26-6B96-4349-B850-95AA145549E8}" type="pres">
      <dgm:prSet presAssocID="{8555CB7F-FF51-49F9-B302-0C2005FCE542}" presName="rootText" presStyleLbl="node4" presStyleIdx="4" presStyleCnt="34">
        <dgm:presLayoutVars>
          <dgm:chPref val="3"/>
        </dgm:presLayoutVars>
      </dgm:prSet>
      <dgm:spPr>
        <a:xfrm>
          <a:off x="5312190" y="1708859"/>
          <a:ext cx="1106408" cy="337454"/>
        </a:xfrm>
        <a:prstGeom prst="rect">
          <a:avLst/>
        </a:prstGeom>
      </dgm:spPr>
    </dgm:pt>
    <dgm:pt modelId="{FF632485-6263-4AF0-964F-485FBA01B350}" type="pres">
      <dgm:prSet presAssocID="{8555CB7F-FF51-49F9-B302-0C2005FCE542}" presName="rootConnector" presStyleLbl="node4" presStyleIdx="4" presStyleCnt="34"/>
      <dgm:spPr/>
    </dgm:pt>
    <dgm:pt modelId="{1D83B3D5-8B49-4FE6-9665-4C3306901C99}" type="pres">
      <dgm:prSet presAssocID="{8555CB7F-FF51-49F9-B302-0C2005FCE542}" presName="hierChild4" presStyleCnt="0"/>
      <dgm:spPr/>
    </dgm:pt>
    <dgm:pt modelId="{9881C3CF-BD4C-4C6A-8C1D-FFD99C15CDE6}" type="pres">
      <dgm:prSet presAssocID="{25BEDBF3-9C2D-4EE3-AED8-BF0DC8285F35}" presName="Name64" presStyleLbl="parChTrans1D4" presStyleIdx="5" presStyleCnt="35"/>
      <dgm:spPr/>
    </dgm:pt>
    <dgm:pt modelId="{9137107A-6C5A-4F64-BFB0-F0E6AF18DA43}" type="pres">
      <dgm:prSet presAssocID="{9D69E648-69B4-4274-96A3-1EEAC9725559}" presName="hierRoot2" presStyleCnt="0">
        <dgm:presLayoutVars>
          <dgm:hierBranch val="init"/>
        </dgm:presLayoutVars>
      </dgm:prSet>
      <dgm:spPr/>
    </dgm:pt>
    <dgm:pt modelId="{37AB8AFF-8842-4504-A2C2-96E2AD970B56}" type="pres">
      <dgm:prSet presAssocID="{9D69E648-69B4-4274-96A3-1EEAC9725559}" presName="rootComposite" presStyleCnt="0"/>
      <dgm:spPr/>
    </dgm:pt>
    <dgm:pt modelId="{E5457DDE-5B1C-496D-A5E9-CE16F69713F5}" type="pres">
      <dgm:prSet presAssocID="{9D69E648-69B4-4274-96A3-1EEAC9725559}" presName="rootText" presStyleLbl="node4" presStyleIdx="5" presStyleCnt="34">
        <dgm:presLayoutVars>
          <dgm:chPref val="3"/>
        </dgm:presLayoutVars>
      </dgm:prSet>
      <dgm:spPr/>
    </dgm:pt>
    <dgm:pt modelId="{537AD72E-1228-4609-A13A-18E61A8867C4}" type="pres">
      <dgm:prSet presAssocID="{9D69E648-69B4-4274-96A3-1EEAC9725559}" presName="rootConnector" presStyleLbl="node4" presStyleIdx="5" presStyleCnt="34"/>
      <dgm:spPr/>
    </dgm:pt>
    <dgm:pt modelId="{091D9628-4FC8-4853-B784-7D089C92BC08}" type="pres">
      <dgm:prSet presAssocID="{9D69E648-69B4-4274-96A3-1EEAC9725559}" presName="hierChild4" presStyleCnt="0"/>
      <dgm:spPr/>
    </dgm:pt>
    <dgm:pt modelId="{9A3524B3-FDB2-4C41-BE8B-3A04EE3889D2}" type="pres">
      <dgm:prSet presAssocID="{9F396716-E367-464C-B94B-BB62AB0460DD}" presName="Name64" presStyleLbl="parChTrans1D4" presStyleIdx="6" presStyleCnt="35"/>
      <dgm:spPr/>
    </dgm:pt>
    <dgm:pt modelId="{0A96FF5A-2E44-457B-BB1A-6B489DF997F4}" type="pres">
      <dgm:prSet presAssocID="{E95AAEBA-8558-4E1E-85D4-EE9B4B169705}" presName="hierRoot2" presStyleCnt="0">
        <dgm:presLayoutVars>
          <dgm:hierBranch val="init"/>
        </dgm:presLayoutVars>
      </dgm:prSet>
      <dgm:spPr/>
    </dgm:pt>
    <dgm:pt modelId="{6490606C-F738-428F-88CC-D5A9DEA2DD30}" type="pres">
      <dgm:prSet presAssocID="{E95AAEBA-8558-4E1E-85D4-EE9B4B169705}" presName="rootComposite" presStyleCnt="0"/>
      <dgm:spPr/>
    </dgm:pt>
    <dgm:pt modelId="{72FB4A8C-7CC3-4F8F-B652-EC7BF7F93AA6}" type="pres">
      <dgm:prSet presAssocID="{E95AAEBA-8558-4E1E-85D4-EE9B4B169705}" presName="rootText" presStyleLbl="node4" presStyleIdx="6" presStyleCnt="34">
        <dgm:presLayoutVars>
          <dgm:chPref val="3"/>
        </dgm:presLayoutVars>
      </dgm:prSet>
      <dgm:spPr/>
    </dgm:pt>
    <dgm:pt modelId="{F4C6ED12-BFC5-47F7-8174-C13203F4B334}" type="pres">
      <dgm:prSet presAssocID="{E95AAEBA-8558-4E1E-85D4-EE9B4B169705}" presName="rootConnector" presStyleLbl="node4" presStyleIdx="6" presStyleCnt="34"/>
      <dgm:spPr/>
    </dgm:pt>
    <dgm:pt modelId="{DF899CF5-23A4-4BE5-9B96-3A2FEC8E7F0D}" type="pres">
      <dgm:prSet presAssocID="{E95AAEBA-8558-4E1E-85D4-EE9B4B169705}" presName="hierChild4" presStyleCnt="0"/>
      <dgm:spPr/>
    </dgm:pt>
    <dgm:pt modelId="{23AA09A6-70A2-42FF-AEF7-490D309FEBB0}" type="pres">
      <dgm:prSet presAssocID="{2771A91E-E0A4-4ECE-9A1D-129030B54153}" presName="Name64" presStyleLbl="parChTrans1D4" presStyleIdx="7" presStyleCnt="35"/>
      <dgm:spPr/>
    </dgm:pt>
    <dgm:pt modelId="{B82D44F4-0D6D-461A-BDF8-14199F4C9C45}" type="pres">
      <dgm:prSet presAssocID="{920D37C2-5428-4294-90F9-868DA6BBC07F}" presName="hierRoot2" presStyleCnt="0">
        <dgm:presLayoutVars>
          <dgm:hierBranch val="init"/>
        </dgm:presLayoutVars>
      </dgm:prSet>
      <dgm:spPr/>
    </dgm:pt>
    <dgm:pt modelId="{0DA2A224-642E-4D4C-BC4A-99AEDBB43C57}" type="pres">
      <dgm:prSet presAssocID="{920D37C2-5428-4294-90F9-868DA6BBC07F}" presName="rootComposite" presStyleCnt="0"/>
      <dgm:spPr/>
    </dgm:pt>
    <dgm:pt modelId="{0F031C96-3759-4C97-9630-4C5F5B33E068}" type="pres">
      <dgm:prSet presAssocID="{920D37C2-5428-4294-90F9-868DA6BBC07F}" presName="rootText" presStyleLbl="node4" presStyleIdx="7" presStyleCnt="34">
        <dgm:presLayoutVars>
          <dgm:chPref val="3"/>
        </dgm:presLayoutVars>
      </dgm:prSet>
      <dgm:spPr/>
    </dgm:pt>
    <dgm:pt modelId="{B042A79B-1517-49AF-9ECF-4EF617B6C1AD}" type="pres">
      <dgm:prSet presAssocID="{920D37C2-5428-4294-90F9-868DA6BBC07F}" presName="rootConnector" presStyleLbl="node4" presStyleIdx="7" presStyleCnt="34"/>
      <dgm:spPr/>
    </dgm:pt>
    <dgm:pt modelId="{B610D130-5713-4B17-930F-9016D255D75D}" type="pres">
      <dgm:prSet presAssocID="{920D37C2-5428-4294-90F9-868DA6BBC07F}" presName="hierChild4" presStyleCnt="0"/>
      <dgm:spPr/>
    </dgm:pt>
    <dgm:pt modelId="{2FEF78D8-AAF6-4568-9DC8-A89C64A43900}" type="pres">
      <dgm:prSet presAssocID="{920D37C2-5428-4294-90F9-868DA6BBC07F}" presName="hierChild5" presStyleCnt="0"/>
      <dgm:spPr/>
    </dgm:pt>
    <dgm:pt modelId="{BA89BEBA-84F2-46E4-9BDF-97B5C9E8D719}" type="pres">
      <dgm:prSet presAssocID="{E95AAEBA-8558-4E1E-85D4-EE9B4B169705}" presName="hierChild5" presStyleCnt="0"/>
      <dgm:spPr/>
    </dgm:pt>
    <dgm:pt modelId="{B31BD156-48F7-4C17-A3A8-44EF3F7EDE06}" type="pres">
      <dgm:prSet presAssocID="{32858617-24F3-4242-AAE5-671600919FD4}" presName="Name64" presStyleLbl="parChTrans1D4" presStyleIdx="8" presStyleCnt="35"/>
      <dgm:spPr/>
    </dgm:pt>
    <dgm:pt modelId="{A14B3BB5-EDC4-4990-AE01-56032FAE2898}" type="pres">
      <dgm:prSet presAssocID="{30990B18-F3C3-43F6-AF44-FBDCF291E012}" presName="hierRoot2" presStyleCnt="0">
        <dgm:presLayoutVars>
          <dgm:hierBranch val="init"/>
        </dgm:presLayoutVars>
      </dgm:prSet>
      <dgm:spPr/>
    </dgm:pt>
    <dgm:pt modelId="{95BCA64B-4B16-428A-9F12-2EEF05E1E5CB}" type="pres">
      <dgm:prSet presAssocID="{30990B18-F3C3-43F6-AF44-FBDCF291E012}" presName="rootComposite" presStyleCnt="0"/>
      <dgm:spPr/>
    </dgm:pt>
    <dgm:pt modelId="{D80C7DDF-9154-4812-A47F-3632C8D06915}" type="pres">
      <dgm:prSet presAssocID="{30990B18-F3C3-43F6-AF44-FBDCF291E012}" presName="rootText" presStyleLbl="node4" presStyleIdx="8" presStyleCnt="34">
        <dgm:presLayoutVars>
          <dgm:chPref val="3"/>
        </dgm:presLayoutVars>
      </dgm:prSet>
      <dgm:spPr/>
    </dgm:pt>
    <dgm:pt modelId="{01B6C21F-F1B8-4767-8097-88ACD5AB387D}" type="pres">
      <dgm:prSet presAssocID="{30990B18-F3C3-43F6-AF44-FBDCF291E012}" presName="rootConnector" presStyleLbl="node4" presStyleIdx="8" presStyleCnt="34"/>
      <dgm:spPr/>
    </dgm:pt>
    <dgm:pt modelId="{D6D61EF9-AA07-493A-B485-E9E33B543F28}" type="pres">
      <dgm:prSet presAssocID="{30990B18-F3C3-43F6-AF44-FBDCF291E012}" presName="hierChild4" presStyleCnt="0"/>
      <dgm:spPr/>
    </dgm:pt>
    <dgm:pt modelId="{E006AB7D-4B23-4894-BE15-4EB2E5A575DE}" type="pres">
      <dgm:prSet presAssocID="{30990B18-F3C3-43F6-AF44-FBDCF291E012}" presName="hierChild5" presStyleCnt="0"/>
      <dgm:spPr/>
    </dgm:pt>
    <dgm:pt modelId="{9F656B12-C26C-4A50-962F-F54E53CBF466}" type="pres">
      <dgm:prSet presAssocID="{3C6029BB-8500-4C22-B926-20C574F0792A}" presName="Name64" presStyleLbl="parChTrans1D4" presStyleIdx="9" presStyleCnt="35"/>
      <dgm:spPr/>
    </dgm:pt>
    <dgm:pt modelId="{7B6FD01F-C9B3-4661-A12E-45D97D532EB8}" type="pres">
      <dgm:prSet presAssocID="{D27C0055-98B1-46C2-B18C-D2448BECB59A}" presName="hierRoot2" presStyleCnt="0">
        <dgm:presLayoutVars>
          <dgm:hierBranch val="init"/>
        </dgm:presLayoutVars>
      </dgm:prSet>
      <dgm:spPr/>
    </dgm:pt>
    <dgm:pt modelId="{3FBC09D4-B106-4876-9199-9193EB8A0D4C}" type="pres">
      <dgm:prSet presAssocID="{D27C0055-98B1-46C2-B18C-D2448BECB59A}" presName="rootComposite" presStyleCnt="0"/>
      <dgm:spPr/>
    </dgm:pt>
    <dgm:pt modelId="{AAD39381-A95C-4EBD-95B8-44A6BAA6FDA8}" type="pres">
      <dgm:prSet presAssocID="{D27C0055-98B1-46C2-B18C-D2448BECB59A}" presName="rootText" presStyleLbl="node4" presStyleIdx="9" presStyleCnt="34">
        <dgm:presLayoutVars>
          <dgm:chPref val="3"/>
        </dgm:presLayoutVars>
      </dgm:prSet>
      <dgm:spPr/>
    </dgm:pt>
    <dgm:pt modelId="{1177582C-24D4-4E5F-82DF-1FAD70ECA352}" type="pres">
      <dgm:prSet presAssocID="{D27C0055-98B1-46C2-B18C-D2448BECB59A}" presName="rootConnector" presStyleLbl="node4" presStyleIdx="9" presStyleCnt="34"/>
      <dgm:spPr/>
    </dgm:pt>
    <dgm:pt modelId="{A8B7C0A9-29E3-461E-B255-BF61C92DDA92}" type="pres">
      <dgm:prSet presAssocID="{D27C0055-98B1-46C2-B18C-D2448BECB59A}" presName="hierChild4" presStyleCnt="0"/>
      <dgm:spPr/>
    </dgm:pt>
    <dgm:pt modelId="{0B08A69C-5FB6-4703-95C6-64191D6262CE}" type="pres">
      <dgm:prSet presAssocID="{D27C0055-98B1-46C2-B18C-D2448BECB59A}" presName="hierChild5" presStyleCnt="0"/>
      <dgm:spPr/>
    </dgm:pt>
    <dgm:pt modelId="{7256A4BC-49A0-46F2-8A60-3F6736C79AE1}" type="pres">
      <dgm:prSet presAssocID="{E85F876D-E286-49D0-8629-9D350AA7F043}" presName="Name64" presStyleLbl="parChTrans1D4" presStyleIdx="10" presStyleCnt="35"/>
      <dgm:spPr/>
    </dgm:pt>
    <dgm:pt modelId="{77D2914D-160D-486E-A16F-ADA978CCA80E}" type="pres">
      <dgm:prSet presAssocID="{DA2AD372-EB68-4F1B-92D2-A53F56E131A0}" presName="hierRoot2" presStyleCnt="0">
        <dgm:presLayoutVars>
          <dgm:hierBranch val="init"/>
        </dgm:presLayoutVars>
      </dgm:prSet>
      <dgm:spPr/>
    </dgm:pt>
    <dgm:pt modelId="{F084AFFE-9EE1-40D1-8689-666B2729819B}" type="pres">
      <dgm:prSet presAssocID="{DA2AD372-EB68-4F1B-92D2-A53F56E131A0}" presName="rootComposite" presStyleCnt="0"/>
      <dgm:spPr/>
    </dgm:pt>
    <dgm:pt modelId="{8A6F9048-05AA-4B26-A887-1DC365208EBE}" type="pres">
      <dgm:prSet presAssocID="{DA2AD372-EB68-4F1B-92D2-A53F56E131A0}" presName="rootText" presStyleLbl="node4" presStyleIdx="10" presStyleCnt="34">
        <dgm:presLayoutVars>
          <dgm:chPref val="3"/>
        </dgm:presLayoutVars>
      </dgm:prSet>
      <dgm:spPr/>
    </dgm:pt>
    <dgm:pt modelId="{00012AA3-9DAC-4110-A654-EDFEF4F6A28F}" type="pres">
      <dgm:prSet presAssocID="{DA2AD372-EB68-4F1B-92D2-A53F56E131A0}" presName="rootConnector" presStyleLbl="node4" presStyleIdx="10" presStyleCnt="34"/>
      <dgm:spPr/>
    </dgm:pt>
    <dgm:pt modelId="{2E13E929-D2E7-42D8-B91E-5F224FE45E6D}" type="pres">
      <dgm:prSet presAssocID="{DA2AD372-EB68-4F1B-92D2-A53F56E131A0}" presName="hierChild4" presStyleCnt="0"/>
      <dgm:spPr/>
    </dgm:pt>
    <dgm:pt modelId="{3312B7F4-FA4B-4443-99E5-186673E3AD03}" type="pres">
      <dgm:prSet presAssocID="{DA2AD372-EB68-4F1B-92D2-A53F56E131A0}" presName="hierChild5" presStyleCnt="0"/>
      <dgm:spPr/>
    </dgm:pt>
    <dgm:pt modelId="{D7378323-D3BD-4143-BE6C-3BE9FCE8A4DB}" type="pres">
      <dgm:prSet presAssocID="{984C6070-AC5B-4E64-BFEC-2B57AB10BA3D}" presName="Name64" presStyleLbl="parChTrans1D4" presStyleIdx="11" presStyleCnt="35"/>
      <dgm:spPr/>
    </dgm:pt>
    <dgm:pt modelId="{AC6A0A7C-ADF6-4468-A22F-FAA1F6A15112}" type="pres">
      <dgm:prSet presAssocID="{6F5CDA50-8229-45EF-859E-84F6E8E2FF0B}" presName="hierRoot2" presStyleCnt="0">
        <dgm:presLayoutVars>
          <dgm:hierBranch val="init"/>
        </dgm:presLayoutVars>
      </dgm:prSet>
      <dgm:spPr/>
    </dgm:pt>
    <dgm:pt modelId="{B29D8127-B503-4D54-AEB1-1C372B8DFE6C}" type="pres">
      <dgm:prSet presAssocID="{6F5CDA50-8229-45EF-859E-84F6E8E2FF0B}" presName="rootComposite" presStyleCnt="0"/>
      <dgm:spPr/>
    </dgm:pt>
    <dgm:pt modelId="{AB464328-4685-496B-85DA-D02E1200A1DD}" type="pres">
      <dgm:prSet presAssocID="{6F5CDA50-8229-45EF-859E-84F6E8E2FF0B}" presName="rootText" presStyleLbl="node4" presStyleIdx="11" presStyleCnt="34">
        <dgm:presLayoutVars>
          <dgm:chPref val="3"/>
        </dgm:presLayoutVars>
      </dgm:prSet>
      <dgm:spPr/>
    </dgm:pt>
    <dgm:pt modelId="{90281057-DEA5-44AF-88A7-303ADDC7DA13}" type="pres">
      <dgm:prSet presAssocID="{6F5CDA50-8229-45EF-859E-84F6E8E2FF0B}" presName="rootConnector" presStyleLbl="node4" presStyleIdx="11" presStyleCnt="34"/>
      <dgm:spPr/>
    </dgm:pt>
    <dgm:pt modelId="{0BDCE850-FE1D-4F80-92CE-026084DCA7E5}" type="pres">
      <dgm:prSet presAssocID="{6F5CDA50-8229-45EF-859E-84F6E8E2FF0B}" presName="hierChild4" presStyleCnt="0"/>
      <dgm:spPr/>
    </dgm:pt>
    <dgm:pt modelId="{2C105101-244E-4ACA-946F-303F04D63035}" type="pres">
      <dgm:prSet presAssocID="{6F5CDA50-8229-45EF-859E-84F6E8E2FF0B}" presName="hierChild5" presStyleCnt="0"/>
      <dgm:spPr/>
    </dgm:pt>
    <dgm:pt modelId="{52A3A764-547E-4905-8D48-4966DAA34ECF}" type="pres">
      <dgm:prSet presAssocID="{9D69E648-69B4-4274-96A3-1EEAC9725559}" presName="hierChild5" presStyleCnt="0"/>
      <dgm:spPr/>
    </dgm:pt>
    <dgm:pt modelId="{E537B12E-8F58-4A55-9EC8-C71F75769166}" type="pres">
      <dgm:prSet presAssocID="{8555CB7F-FF51-49F9-B302-0C2005FCE542}" presName="hierChild5" presStyleCnt="0"/>
      <dgm:spPr/>
    </dgm:pt>
    <dgm:pt modelId="{6ACDE39F-9BF9-417E-BA4E-CCA3411CB067}" type="pres">
      <dgm:prSet presAssocID="{662EAB57-F480-461A-BCB1-4755EAC32474}" presName="hierChild5" presStyleCnt="0"/>
      <dgm:spPr/>
    </dgm:pt>
    <dgm:pt modelId="{91578E55-C799-48D1-B5D9-BCBC9A6926A6}" type="pres">
      <dgm:prSet presAssocID="{BCE3B27A-F43A-475F-8E3A-FB45AE73FCAA}" presName="Name64" presStyleLbl="parChTrans1D4" presStyleIdx="12" presStyleCnt="35"/>
      <dgm:spPr/>
    </dgm:pt>
    <dgm:pt modelId="{A044CC00-AD68-43FF-8AC7-7BA42AFDAFB9}" type="pres">
      <dgm:prSet presAssocID="{AD885485-07A1-4993-A729-583C02D87150}" presName="hierRoot2" presStyleCnt="0">
        <dgm:presLayoutVars>
          <dgm:hierBranch val="init"/>
        </dgm:presLayoutVars>
      </dgm:prSet>
      <dgm:spPr/>
    </dgm:pt>
    <dgm:pt modelId="{4A04E300-5BE0-4B71-8312-F522D7EFD76B}" type="pres">
      <dgm:prSet presAssocID="{AD885485-07A1-4993-A729-583C02D87150}" presName="rootComposite" presStyleCnt="0"/>
      <dgm:spPr/>
    </dgm:pt>
    <dgm:pt modelId="{85AC88AA-4C20-44A4-B52D-E4CDF22EEA50}" type="pres">
      <dgm:prSet presAssocID="{AD885485-07A1-4993-A729-583C02D87150}" presName="rootText" presStyleLbl="node4" presStyleIdx="12" presStyleCnt="34">
        <dgm:presLayoutVars>
          <dgm:chPref val="3"/>
        </dgm:presLayoutVars>
      </dgm:prSet>
      <dgm:spPr>
        <a:xfrm>
          <a:off x="3984500" y="3374004"/>
          <a:ext cx="1106408" cy="337454"/>
        </a:xfrm>
        <a:prstGeom prst="rect">
          <a:avLst/>
        </a:prstGeom>
      </dgm:spPr>
    </dgm:pt>
    <dgm:pt modelId="{40E4466B-4C81-45C2-8AF6-BDED633C0A55}" type="pres">
      <dgm:prSet presAssocID="{AD885485-07A1-4993-A729-583C02D87150}" presName="rootConnector" presStyleLbl="node4" presStyleIdx="12" presStyleCnt="34"/>
      <dgm:spPr/>
    </dgm:pt>
    <dgm:pt modelId="{5C3665D0-29A0-490B-B40C-3D57BBDC6946}" type="pres">
      <dgm:prSet presAssocID="{AD885485-07A1-4993-A729-583C02D87150}" presName="hierChild4" presStyleCnt="0"/>
      <dgm:spPr/>
    </dgm:pt>
    <dgm:pt modelId="{985209F1-876E-4147-999F-158363E96213}" type="pres">
      <dgm:prSet presAssocID="{AD885485-07A1-4993-A729-583C02D87150}" presName="hierChild5" presStyleCnt="0"/>
      <dgm:spPr/>
    </dgm:pt>
    <dgm:pt modelId="{BAD69667-DEAA-4F43-9ECC-6D5D6ECB499F}" type="pres">
      <dgm:prSet presAssocID="{69765AA5-4C2C-4843-8770-1FE9C40CF7FE}" presName="Name115" presStyleLbl="parChTrans1D4" presStyleIdx="13" presStyleCnt="35"/>
      <dgm:spPr/>
    </dgm:pt>
    <dgm:pt modelId="{30837672-A130-47EF-B6FB-55898DEF55A5}" type="pres">
      <dgm:prSet presAssocID="{F5B80564-1C04-4A4B-80F6-F5A49F18D3F2}" presName="hierRoot3" presStyleCnt="0">
        <dgm:presLayoutVars>
          <dgm:hierBranch val="init"/>
        </dgm:presLayoutVars>
      </dgm:prSet>
      <dgm:spPr/>
    </dgm:pt>
    <dgm:pt modelId="{6DECE450-A1CC-4C7E-BC1A-146ADECCFCFE}" type="pres">
      <dgm:prSet presAssocID="{F5B80564-1C04-4A4B-80F6-F5A49F18D3F2}" presName="rootComposite3" presStyleCnt="0"/>
      <dgm:spPr/>
    </dgm:pt>
    <dgm:pt modelId="{AF9963F6-AE19-437D-9478-60313E6432D3}" type="pres">
      <dgm:prSet presAssocID="{F5B80564-1C04-4A4B-80F6-F5A49F18D3F2}" presName="rootText3" presStyleLbl="asst4" presStyleIdx="0" presStyleCnt="1">
        <dgm:presLayoutVars>
          <dgm:chPref val="3"/>
        </dgm:presLayoutVars>
      </dgm:prSet>
      <dgm:spPr/>
    </dgm:pt>
    <dgm:pt modelId="{FA4DF649-ACEF-43B9-9C53-48641D31DAB1}" type="pres">
      <dgm:prSet presAssocID="{F5B80564-1C04-4A4B-80F6-F5A49F18D3F2}" presName="rootConnector3" presStyleLbl="asst4" presStyleIdx="0" presStyleCnt="1"/>
      <dgm:spPr/>
    </dgm:pt>
    <dgm:pt modelId="{D357C65E-CC14-4E8A-835B-D176E01743B7}" type="pres">
      <dgm:prSet presAssocID="{F5B80564-1C04-4A4B-80F6-F5A49F18D3F2}" presName="hierChild6" presStyleCnt="0"/>
      <dgm:spPr/>
    </dgm:pt>
    <dgm:pt modelId="{2A13AD74-901C-4539-8C8F-DB9BADD74695}" type="pres">
      <dgm:prSet presAssocID="{8C1BC0FA-6CA8-4B97-BD2F-2360C7844889}" presName="Name64" presStyleLbl="parChTrans1D4" presStyleIdx="14" presStyleCnt="35"/>
      <dgm:spPr/>
    </dgm:pt>
    <dgm:pt modelId="{BE7A5FDE-C40D-46ED-899A-2B249743E4F2}" type="pres">
      <dgm:prSet presAssocID="{705A0C20-29C6-46DE-B255-60B0DA37D6D0}" presName="hierRoot2" presStyleCnt="0">
        <dgm:presLayoutVars>
          <dgm:hierBranch val="init"/>
        </dgm:presLayoutVars>
      </dgm:prSet>
      <dgm:spPr/>
    </dgm:pt>
    <dgm:pt modelId="{D00CE128-A8FA-491F-B1B0-954CD5F446DD}" type="pres">
      <dgm:prSet presAssocID="{705A0C20-29C6-46DE-B255-60B0DA37D6D0}" presName="rootComposite" presStyleCnt="0"/>
      <dgm:spPr/>
    </dgm:pt>
    <dgm:pt modelId="{EC957FD2-97E2-4B7C-9CFA-EFF8880A6ED6}" type="pres">
      <dgm:prSet presAssocID="{705A0C20-29C6-46DE-B255-60B0DA37D6D0}" presName="rootText" presStyleLbl="node4" presStyleIdx="13" presStyleCnt="34">
        <dgm:presLayoutVars>
          <dgm:chPref val="3"/>
        </dgm:presLayoutVars>
      </dgm:prSet>
      <dgm:spPr>
        <a:xfrm>
          <a:off x="6639881" y="2898248"/>
          <a:ext cx="1106408" cy="337454"/>
        </a:xfrm>
        <a:prstGeom prst="rect">
          <a:avLst/>
        </a:prstGeom>
      </dgm:spPr>
    </dgm:pt>
    <dgm:pt modelId="{5A63D396-732C-49CD-9C00-A125A1CB522B}" type="pres">
      <dgm:prSet presAssocID="{705A0C20-29C6-46DE-B255-60B0DA37D6D0}" presName="rootConnector" presStyleLbl="node4" presStyleIdx="13" presStyleCnt="34"/>
      <dgm:spPr/>
    </dgm:pt>
    <dgm:pt modelId="{04BD27E7-F3C5-4080-95A9-7351B71AEE51}" type="pres">
      <dgm:prSet presAssocID="{705A0C20-29C6-46DE-B255-60B0DA37D6D0}" presName="hierChild4" presStyleCnt="0"/>
      <dgm:spPr/>
    </dgm:pt>
    <dgm:pt modelId="{8BBA9408-61CF-4047-AB73-483E770A2080}" type="pres">
      <dgm:prSet presAssocID="{7838E17D-2DB3-4577-AAAB-32C1CBBE3E1C}" presName="Name64" presStyleLbl="parChTrans1D4" presStyleIdx="15" presStyleCnt="35"/>
      <dgm:spPr/>
    </dgm:pt>
    <dgm:pt modelId="{8D80426C-62B8-488C-9A42-9DA3FD5F6FC8}" type="pres">
      <dgm:prSet presAssocID="{6AB6F12F-97B7-4CDA-8395-BEBC083B775C}" presName="hierRoot2" presStyleCnt="0">
        <dgm:presLayoutVars>
          <dgm:hierBranch val="init"/>
        </dgm:presLayoutVars>
      </dgm:prSet>
      <dgm:spPr/>
    </dgm:pt>
    <dgm:pt modelId="{8B37FFC0-65E2-4988-B8BF-B955C4D393B9}" type="pres">
      <dgm:prSet presAssocID="{6AB6F12F-97B7-4CDA-8395-BEBC083B775C}" presName="rootComposite" presStyleCnt="0"/>
      <dgm:spPr/>
    </dgm:pt>
    <dgm:pt modelId="{96072380-E3FD-4660-B123-594FC32B34A7}" type="pres">
      <dgm:prSet presAssocID="{6AB6F12F-97B7-4CDA-8395-BEBC083B775C}" presName="rootText" presStyleLbl="node4" presStyleIdx="14" presStyleCnt="34">
        <dgm:presLayoutVars>
          <dgm:chPref val="3"/>
        </dgm:presLayoutVars>
      </dgm:prSet>
      <dgm:spPr>
        <a:xfrm>
          <a:off x="7967571" y="2898248"/>
          <a:ext cx="1106408" cy="337454"/>
        </a:xfrm>
        <a:prstGeom prst="rect">
          <a:avLst/>
        </a:prstGeom>
      </dgm:spPr>
    </dgm:pt>
    <dgm:pt modelId="{400F1BE2-E7F4-4991-8158-C0BED9C87A5C}" type="pres">
      <dgm:prSet presAssocID="{6AB6F12F-97B7-4CDA-8395-BEBC083B775C}" presName="rootConnector" presStyleLbl="node4" presStyleIdx="14" presStyleCnt="34"/>
      <dgm:spPr/>
    </dgm:pt>
    <dgm:pt modelId="{F5A0B4BA-6E79-4BBF-8C72-D3FAE602DE68}" type="pres">
      <dgm:prSet presAssocID="{6AB6F12F-97B7-4CDA-8395-BEBC083B775C}" presName="hierChild4" presStyleCnt="0"/>
      <dgm:spPr/>
    </dgm:pt>
    <dgm:pt modelId="{1863B901-A9F6-4167-B92C-669EBC9068A0}" type="pres">
      <dgm:prSet presAssocID="{6AB6F12F-97B7-4CDA-8395-BEBC083B775C}" presName="hierChild5" presStyleCnt="0"/>
      <dgm:spPr/>
    </dgm:pt>
    <dgm:pt modelId="{71EE4214-9360-4576-B016-2ACCB925A119}" type="pres">
      <dgm:prSet presAssocID="{705A0C20-29C6-46DE-B255-60B0DA37D6D0}" presName="hierChild5" presStyleCnt="0"/>
      <dgm:spPr/>
    </dgm:pt>
    <dgm:pt modelId="{7DDCEC1E-EDD1-4873-81DF-32E625E5778B}" type="pres">
      <dgm:prSet presAssocID="{83C96489-7647-41D3-9690-356F58EA9065}" presName="Name64" presStyleLbl="parChTrans1D4" presStyleIdx="16" presStyleCnt="35"/>
      <dgm:spPr/>
    </dgm:pt>
    <dgm:pt modelId="{2B5A5BB1-89A5-499F-94DC-300954BD7513}" type="pres">
      <dgm:prSet presAssocID="{7D32EF0E-0985-4215-899E-ED97A49F14FB}" presName="hierRoot2" presStyleCnt="0">
        <dgm:presLayoutVars>
          <dgm:hierBranch val="init"/>
        </dgm:presLayoutVars>
      </dgm:prSet>
      <dgm:spPr/>
    </dgm:pt>
    <dgm:pt modelId="{7C3E6AE1-FAFB-4547-88E0-D81ABD7B2AC0}" type="pres">
      <dgm:prSet presAssocID="{7D32EF0E-0985-4215-899E-ED97A49F14FB}" presName="rootComposite" presStyleCnt="0"/>
      <dgm:spPr/>
    </dgm:pt>
    <dgm:pt modelId="{D405A90F-5050-42DB-BEA6-E6E2361B8773}" type="pres">
      <dgm:prSet presAssocID="{7D32EF0E-0985-4215-899E-ED97A49F14FB}" presName="rootText" presStyleLbl="node4" presStyleIdx="15" presStyleCnt="34">
        <dgm:presLayoutVars>
          <dgm:chPref val="3"/>
        </dgm:presLayoutVars>
      </dgm:prSet>
      <dgm:spPr>
        <a:prstGeom prst="rect">
          <a:avLst/>
        </a:prstGeom>
      </dgm:spPr>
    </dgm:pt>
    <dgm:pt modelId="{0272D998-236C-4D69-A398-141E72A75D69}" type="pres">
      <dgm:prSet presAssocID="{7D32EF0E-0985-4215-899E-ED97A49F14FB}" presName="rootConnector" presStyleLbl="node4" presStyleIdx="15" presStyleCnt="34"/>
      <dgm:spPr/>
    </dgm:pt>
    <dgm:pt modelId="{8E95174B-BD36-4A3B-882B-8D538D5D6456}" type="pres">
      <dgm:prSet presAssocID="{7D32EF0E-0985-4215-899E-ED97A49F14FB}" presName="hierChild4" presStyleCnt="0"/>
      <dgm:spPr/>
    </dgm:pt>
    <dgm:pt modelId="{5066C287-F840-4370-B155-B06A8DF922DA}" type="pres">
      <dgm:prSet presAssocID="{ACBA4124-7E0F-4BD9-8F08-9CAD504475B6}" presName="Name64" presStyleLbl="parChTrans1D4" presStyleIdx="17" presStyleCnt="35"/>
      <dgm:spPr/>
    </dgm:pt>
    <dgm:pt modelId="{226478CC-99E8-4109-B1B3-CB6DE7CE8847}" type="pres">
      <dgm:prSet presAssocID="{D7B8BC39-C4D2-4E7B-9050-5BCA94DA8FFF}" presName="hierRoot2" presStyleCnt="0">
        <dgm:presLayoutVars>
          <dgm:hierBranch val="init"/>
        </dgm:presLayoutVars>
      </dgm:prSet>
      <dgm:spPr/>
    </dgm:pt>
    <dgm:pt modelId="{72EB6015-D6F1-45AE-B4C4-F857A80FA9C9}" type="pres">
      <dgm:prSet presAssocID="{D7B8BC39-C4D2-4E7B-9050-5BCA94DA8FFF}" presName="rootComposite" presStyleCnt="0"/>
      <dgm:spPr/>
    </dgm:pt>
    <dgm:pt modelId="{971E421C-91BF-43F2-95BB-06A8CE702554}" type="pres">
      <dgm:prSet presAssocID="{D7B8BC39-C4D2-4E7B-9050-5BCA94DA8FFF}" presName="rootText" presStyleLbl="node4" presStyleIdx="16" presStyleCnt="34">
        <dgm:presLayoutVars>
          <dgm:chPref val="3"/>
        </dgm:presLayoutVars>
      </dgm:prSet>
      <dgm:spPr/>
    </dgm:pt>
    <dgm:pt modelId="{3097E6F5-D89C-4A92-8DA7-4D8F8B293AE3}" type="pres">
      <dgm:prSet presAssocID="{D7B8BC39-C4D2-4E7B-9050-5BCA94DA8FFF}" presName="rootConnector" presStyleLbl="node4" presStyleIdx="16" presStyleCnt="34"/>
      <dgm:spPr/>
    </dgm:pt>
    <dgm:pt modelId="{FDD14CC6-5453-4DC8-B1C2-097DBBFF41F3}" type="pres">
      <dgm:prSet presAssocID="{D7B8BC39-C4D2-4E7B-9050-5BCA94DA8FFF}" presName="hierChild4" presStyleCnt="0"/>
      <dgm:spPr/>
    </dgm:pt>
    <dgm:pt modelId="{7E15BFF0-82F1-4329-BED0-5F435C8CC8DA}" type="pres">
      <dgm:prSet presAssocID="{5F46748F-55F9-4CC5-AF88-EEC2EA5FE717}" presName="Name64" presStyleLbl="parChTrans1D4" presStyleIdx="18" presStyleCnt="35"/>
      <dgm:spPr/>
    </dgm:pt>
    <dgm:pt modelId="{C481C4AF-52C2-43F3-9FDF-6866EBB20E5C}" type="pres">
      <dgm:prSet presAssocID="{19BD16C2-8F36-4997-B3D3-8FF720E3CD0D}" presName="hierRoot2" presStyleCnt="0">
        <dgm:presLayoutVars>
          <dgm:hierBranch val="init"/>
        </dgm:presLayoutVars>
      </dgm:prSet>
      <dgm:spPr/>
    </dgm:pt>
    <dgm:pt modelId="{8CEEA80B-E213-4F35-AEB6-0F6EA11B2BA6}" type="pres">
      <dgm:prSet presAssocID="{19BD16C2-8F36-4997-B3D3-8FF720E3CD0D}" presName="rootComposite" presStyleCnt="0"/>
      <dgm:spPr/>
    </dgm:pt>
    <dgm:pt modelId="{391B0D25-2F78-4EDE-AC9D-704CFDC09F05}" type="pres">
      <dgm:prSet presAssocID="{19BD16C2-8F36-4997-B3D3-8FF720E3CD0D}" presName="rootText" presStyleLbl="node4" presStyleIdx="17" presStyleCnt="34">
        <dgm:presLayoutVars>
          <dgm:chPref val="3"/>
        </dgm:presLayoutVars>
      </dgm:prSet>
      <dgm:spPr/>
    </dgm:pt>
    <dgm:pt modelId="{34CE201E-72CC-4917-93AF-D5D90A675B3F}" type="pres">
      <dgm:prSet presAssocID="{19BD16C2-8F36-4997-B3D3-8FF720E3CD0D}" presName="rootConnector" presStyleLbl="node4" presStyleIdx="17" presStyleCnt="34"/>
      <dgm:spPr/>
    </dgm:pt>
    <dgm:pt modelId="{29399676-F934-45B2-BAD1-C35511FCA941}" type="pres">
      <dgm:prSet presAssocID="{19BD16C2-8F36-4997-B3D3-8FF720E3CD0D}" presName="hierChild4" presStyleCnt="0"/>
      <dgm:spPr/>
    </dgm:pt>
    <dgm:pt modelId="{B9AADEA4-97C0-45BE-B711-0E0561E2D083}" type="pres">
      <dgm:prSet presAssocID="{19BD16C2-8F36-4997-B3D3-8FF720E3CD0D}" presName="hierChild5" presStyleCnt="0"/>
      <dgm:spPr/>
    </dgm:pt>
    <dgm:pt modelId="{87381BAC-B90B-4726-BAFF-CA4AC6292559}" type="pres">
      <dgm:prSet presAssocID="{D7B8BC39-C4D2-4E7B-9050-5BCA94DA8FFF}" presName="hierChild5" presStyleCnt="0"/>
      <dgm:spPr/>
    </dgm:pt>
    <dgm:pt modelId="{955DF56D-18CB-451C-ADD4-E72EDBFE5BE9}" type="pres">
      <dgm:prSet presAssocID="{7D32EF0E-0985-4215-899E-ED97A49F14FB}" presName="hierChild5" presStyleCnt="0"/>
      <dgm:spPr/>
    </dgm:pt>
    <dgm:pt modelId="{1922D1A9-297E-4591-9899-3672D8EFD8BA}" type="pres">
      <dgm:prSet presAssocID="{F5B80564-1C04-4A4B-80F6-F5A49F18D3F2}" presName="hierChild7" presStyleCnt="0"/>
      <dgm:spPr/>
    </dgm:pt>
    <dgm:pt modelId="{97E7AC04-3261-4FDC-B7DC-0D559A0AB0E5}" type="pres">
      <dgm:prSet presAssocID="{CE1B0D22-BD21-43A3-BA35-179CB66C3608}" presName="Name64" presStyleLbl="parChTrans1D4" presStyleIdx="19" presStyleCnt="35"/>
      <dgm:spPr/>
    </dgm:pt>
    <dgm:pt modelId="{38600AD5-3CA9-43CC-8A02-A7C89B4DB822}" type="pres">
      <dgm:prSet presAssocID="{289A671A-ABBB-4FA2-A1DA-50CC982A2DF2}" presName="hierRoot2" presStyleCnt="0">
        <dgm:presLayoutVars>
          <dgm:hierBranch val="init"/>
        </dgm:presLayoutVars>
      </dgm:prSet>
      <dgm:spPr/>
    </dgm:pt>
    <dgm:pt modelId="{A3198FC7-B94A-4E01-B3D5-98627109F541}" type="pres">
      <dgm:prSet presAssocID="{289A671A-ABBB-4FA2-A1DA-50CC982A2DF2}" presName="rootComposite" presStyleCnt="0"/>
      <dgm:spPr/>
    </dgm:pt>
    <dgm:pt modelId="{AC8C82D8-F2D2-463F-88BD-0FE9A86245F4}" type="pres">
      <dgm:prSet presAssocID="{289A671A-ABBB-4FA2-A1DA-50CC982A2DF2}" presName="rootText" presStyleLbl="node4" presStyleIdx="18" presStyleCnt="34">
        <dgm:presLayoutVars>
          <dgm:chPref val="3"/>
        </dgm:presLayoutVars>
      </dgm:prSet>
      <dgm:spPr>
        <a:xfrm>
          <a:off x="3984500" y="4087638"/>
          <a:ext cx="1106408" cy="337454"/>
        </a:xfrm>
        <a:prstGeom prst="rect">
          <a:avLst/>
        </a:prstGeom>
      </dgm:spPr>
    </dgm:pt>
    <dgm:pt modelId="{28F31B87-77F9-4AAF-8288-535E52FAE280}" type="pres">
      <dgm:prSet presAssocID="{289A671A-ABBB-4FA2-A1DA-50CC982A2DF2}" presName="rootConnector" presStyleLbl="node4" presStyleIdx="18" presStyleCnt="34"/>
      <dgm:spPr/>
    </dgm:pt>
    <dgm:pt modelId="{03B6850B-CDBD-4CE5-A0ED-9A353755DD8B}" type="pres">
      <dgm:prSet presAssocID="{289A671A-ABBB-4FA2-A1DA-50CC982A2DF2}" presName="hierChild4" presStyleCnt="0"/>
      <dgm:spPr/>
    </dgm:pt>
    <dgm:pt modelId="{BC016AE6-7D5D-45E2-A705-468E1F869A9B}" type="pres">
      <dgm:prSet presAssocID="{E2EE4631-48C8-42D5-A857-5B14B3B85DC3}" presName="Name64" presStyleLbl="parChTrans1D4" presStyleIdx="20" presStyleCnt="35"/>
      <dgm:spPr/>
    </dgm:pt>
    <dgm:pt modelId="{A401C040-3724-4492-ABA7-3748553FDFCD}" type="pres">
      <dgm:prSet presAssocID="{2492CA91-727C-4C18-8A85-49829A9A2E7E}" presName="hierRoot2" presStyleCnt="0">
        <dgm:presLayoutVars>
          <dgm:hierBranch val="init"/>
        </dgm:presLayoutVars>
      </dgm:prSet>
      <dgm:spPr/>
    </dgm:pt>
    <dgm:pt modelId="{3F5F8942-9403-4C3F-8290-19697BF16E54}" type="pres">
      <dgm:prSet presAssocID="{2492CA91-727C-4C18-8A85-49829A9A2E7E}" presName="rootComposite" presStyleCnt="0"/>
      <dgm:spPr/>
    </dgm:pt>
    <dgm:pt modelId="{37A7BF03-31CA-4E81-A370-AF255E309038}" type="pres">
      <dgm:prSet presAssocID="{2492CA91-727C-4C18-8A85-49829A9A2E7E}" presName="rootText" presStyleLbl="node4" presStyleIdx="19" presStyleCnt="34">
        <dgm:presLayoutVars>
          <dgm:chPref val="3"/>
        </dgm:presLayoutVars>
      </dgm:prSet>
      <dgm:spPr/>
    </dgm:pt>
    <dgm:pt modelId="{EED4B557-9030-4D2C-A6D1-D6105CD105D7}" type="pres">
      <dgm:prSet presAssocID="{2492CA91-727C-4C18-8A85-49829A9A2E7E}" presName="rootConnector" presStyleLbl="node4" presStyleIdx="19" presStyleCnt="34"/>
      <dgm:spPr/>
    </dgm:pt>
    <dgm:pt modelId="{299FD5E0-2DA6-4C3A-BFF0-4FA25B2F5AB2}" type="pres">
      <dgm:prSet presAssocID="{2492CA91-727C-4C18-8A85-49829A9A2E7E}" presName="hierChild4" presStyleCnt="0"/>
      <dgm:spPr/>
    </dgm:pt>
    <dgm:pt modelId="{93CE78CE-8328-49B7-AE8A-B5D8A8053761}" type="pres">
      <dgm:prSet presAssocID="{6467B37B-D697-4729-8ED5-8299F93FA210}" presName="Name64" presStyleLbl="parChTrans1D4" presStyleIdx="21" presStyleCnt="35"/>
      <dgm:spPr/>
    </dgm:pt>
    <dgm:pt modelId="{C23525D0-42CA-4B87-AE81-C319372AFE71}" type="pres">
      <dgm:prSet presAssocID="{068B1C0F-84C8-4B84-8D85-49CFF97006E9}" presName="hierRoot2" presStyleCnt="0">
        <dgm:presLayoutVars>
          <dgm:hierBranch val="init"/>
        </dgm:presLayoutVars>
      </dgm:prSet>
      <dgm:spPr/>
    </dgm:pt>
    <dgm:pt modelId="{6564B376-9EEE-4C5F-9724-E52D43CD99C8}" type="pres">
      <dgm:prSet presAssocID="{068B1C0F-84C8-4B84-8D85-49CFF97006E9}" presName="rootComposite" presStyleCnt="0"/>
      <dgm:spPr/>
    </dgm:pt>
    <dgm:pt modelId="{B2B7E305-1C6C-4B8B-9D4F-D0764D0C162C}" type="pres">
      <dgm:prSet presAssocID="{068B1C0F-84C8-4B84-8D85-49CFF97006E9}" presName="rootText" presStyleLbl="node4" presStyleIdx="20" presStyleCnt="34">
        <dgm:presLayoutVars>
          <dgm:chPref val="3"/>
        </dgm:presLayoutVars>
      </dgm:prSet>
      <dgm:spPr>
        <a:xfrm>
          <a:off x="6639881" y="4087638"/>
          <a:ext cx="1106408" cy="337454"/>
        </a:xfrm>
        <a:prstGeom prst="rect">
          <a:avLst/>
        </a:prstGeom>
      </dgm:spPr>
    </dgm:pt>
    <dgm:pt modelId="{9BF94F42-021E-4AA6-AB79-625FC4BF9495}" type="pres">
      <dgm:prSet presAssocID="{068B1C0F-84C8-4B84-8D85-49CFF97006E9}" presName="rootConnector" presStyleLbl="node4" presStyleIdx="20" presStyleCnt="34"/>
      <dgm:spPr/>
    </dgm:pt>
    <dgm:pt modelId="{95D21AA1-2A77-4830-B437-47E96326AA3A}" type="pres">
      <dgm:prSet presAssocID="{068B1C0F-84C8-4B84-8D85-49CFF97006E9}" presName="hierChild4" presStyleCnt="0"/>
      <dgm:spPr/>
    </dgm:pt>
    <dgm:pt modelId="{53801298-552D-4288-B28A-F3E0F715A629}" type="pres">
      <dgm:prSet presAssocID="{CCB638E0-621B-4BA7-9E61-6B48E5C5D6F1}" presName="Name64" presStyleLbl="parChTrans1D4" presStyleIdx="22" presStyleCnt="35"/>
      <dgm:spPr/>
    </dgm:pt>
    <dgm:pt modelId="{063BCA08-4F37-4D87-B1C4-2EB5420FB1DD}" type="pres">
      <dgm:prSet presAssocID="{E18C16BE-4410-4A83-AEC9-B788AA5887AC}" presName="hierRoot2" presStyleCnt="0">
        <dgm:presLayoutVars>
          <dgm:hierBranch val="init"/>
        </dgm:presLayoutVars>
      </dgm:prSet>
      <dgm:spPr/>
    </dgm:pt>
    <dgm:pt modelId="{50C09145-5F00-4388-A1F9-82A34F4DB77A}" type="pres">
      <dgm:prSet presAssocID="{E18C16BE-4410-4A83-AEC9-B788AA5887AC}" presName="rootComposite" presStyleCnt="0"/>
      <dgm:spPr/>
    </dgm:pt>
    <dgm:pt modelId="{B848E857-8009-4783-904A-AD8923250111}" type="pres">
      <dgm:prSet presAssocID="{E18C16BE-4410-4A83-AEC9-B788AA5887AC}" presName="rootText" presStyleLbl="node4" presStyleIdx="21" presStyleCnt="34">
        <dgm:presLayoutVars>
          <dgm:chPref val="3"/>
        </dgm:presLayoutVars>
      </dgm:prSet>
      <dgm:spPr/>
    </dgm:pt>
    <dgm:pt modelId="{2E6D49D7-525A-4013-87AB-29FB3D71995E}" type="pres">
      <dgm:prSet presAssocID="{E18C16BE-4410-4A83-AEC9-B788AA5887AC}" presName="rootConnector" presStyleLbl="node4" presStyleIdx="21" presStyleCnt="34"/>
      <dgm:spPr/>
    </dgm:pt>
    <dgm:pt modelId="{74B725A4-26D2-4415-BAC2-207CCCF3D2D5}" type="pres">
      <dgm:prSet presAssocID="{E18C16BE-4410-4A83-AEC9-B788AA5887AC}" presName="hierChild4" presStyleCnt="0"/>
      <dgm:spPr/>
    </dgm:pt>
    <dgm:pt modelId="{3ACD867E-CC67-4A1A-B1F4-6F527F9EB1C7}" type="pres">
      <dgm:prSet presAssocID="{E18C16BE-4410-4A83-AEC9-B788AA5887AC}" presName="hierChild5" presStyleCnt="0"/>
      <dgm:spPr/>
    </dgm:pt>
    <dgm:pt modelId="{6ADB7098-611A-4C0A-88C1-5A6B9CF947B6}" type="pres">
      <dgm:prSet presAssocID="{DCCF20A8-BADF-4796-98CE-0CFDEF0C4AF2}" presName="Name64" presStyleLbl="parChTrans1D4" presStyleIdx="23" presStyleCnt="35"/>
      <dgm:spPr/>
    </dgm:pt>
    <dgm:pt modelId="{ED9F3820-550D-4290-BF97-7B1648B49160}" type="pres">
      <dgm:prSet presAssocID="{13F1B2C5-F49F-4D23-A78B-9357E41C57FF}" presName="hierRoot2" presStyleCnt="0">
        <dgm:presLayoutVars>
          <dgm:hierBranch val="init"/>
        </dgm:presLayoutVars>
      </dgm:prSet>
      <dgm:spPr/>
    </dgm:pt>
    <dgm:pt modelId="{266A9CBC-B507-4A97-A1E2-428E5284F5A6}" type="pres">
      <dgm:prSet presAssocID="{13F1B2C5-F49F-4D23-A78B-9357E41C57FF}" presName="rootComposite" presStyleCnt="0"/>
      <dgm:spPr/>
    </dgm:pt>
    <dgm:pt modelId="{ED364F93-2F9A-409D-993B-E13789440E5B}" type="pres">
      <dgm:prSet presAssocID="{13F1B2C5-F49F-4D23-A78B-9357E41C57FF}" presName="rootText" presStyleLbl="node4" presStyleIdx="22" presStyleCnt="34">
        <dgm:presLayoutVars>
          <dgm:chPref val="3"/>
        </dgm:presLayoutVars>
      </dgm:prSet>
      <dgm:spPr/>
    </dgm:pt>
    <dgm:pt modelId="{A89CE3EA-98AA-41B5-A89E-0A365BD932F6}" type="pres">
      <dgm:prSet presAssocID="{13F1B2C5-F49F-4D23-A78B-9357E41C57FF}" presName="rootConnector" presStyleLbl="node4" presStyleIdx="22" presStyleCnt="34"/>
      <dgm:spPr/>
    </dgm:pt>
    <dgm:pt modelId="{AF097C37-EC04-4190-88CB-4D0DE54CCB0E}" type="pres">
      <dgm:prSet presAssocID="{13F1B2C5-F49F-4D23-A78B-9357E41C57FF}" presName="hierChild4" presStyleCnt="0"/>
      <dgm:spPr/>
    </dgm:pt>
    <dgm:pt modelId="{41341FD9-0791-4852-8120-F68A2E2C7E1F}" type="pres">
      <dgm:prSet presAssocID="{13F1B2C5-F49F-4D23-A78B-9357E41C57FF}" presName="hierChild5" presStyleCnt="0"/>
      <dgm:spPr/>
    </dgm:pt>
    <dgm:pt modelId="{19E4A5E3-15AB-49D8-9A67-0CE708891C89}" type="pres">
      <dgm:prSet presAssocID="{EA05EF10-DA47-40A0-A693-F2F3B476DB65}" presName="Name64" presStyleLbl="parChTrans1D4" presStyleIdx="24" presStyleCnt="35"/>
      <dgm:spPr/>
    </dgm:pt>
    <dgm:pt modelId="{512964CB-ABA3-45FD-8593-AC1EC3E33AE8}" type="pres">
      <dgm:prSet presAssocID="{754C2974-A4BC-4435-B38F-ABB902F51CD4}" presName="hierRoot2" presStyleCnt="0">
        <dgm:presLayoutVars>
          <dgm:hierBranch val="init"/>
        </dgm:presLayoutVars>
      </dgm:prSet>
      <dgm:spPr/>
    </dgm:pt>
    <dgm:pt modelId="{75CA00F0-AD68-4AF0-AECB-C5C694D9BB62}" type="pres">
      <dgm:prSet presAssocID="{754C2974-A4BC-4435-B38F-ABB902F51CD4}" presName="rootComposite" presStyleCnt="0"/>
      <dgm:spPr/>
    </dgm:pt>
    <dgm:pt modelId="{CB9BDEBF-63F6-4964-AA42-5925E2BBC79A}" type="pres">
      <dgm:prSet presAssocID="{754C2974-A4BC-4435-B38F-ABB902F51CD4}" presName="rootText" presStyleLbl="node4" presStyleIdx="23" presStyleCnt="34">
        <dgm:presLayoutVars>
          <dgm:chPref val="3"/>
        </dgm:presLayoutVars>
      </dgm:prSet>
      <dgm:spPr/>
    </dgm:pt>
    <dgm:pt modelId="{E2E2B67D-3688-4202-A7DA-6918496877E7}" type="pres">
      <dgm:prSet presAssocID="{754C2974-A4BC-4435-B38F-ABB902F51CD4}" presName="rootConnector" presStyleLbl="node4" presStyleIdx="23" presStyleCnt="34"/>
      <dgm:spPr/>
    </dgm:pt>
    <dgm:pt modelId="{46E9E0F9-0370-4173-B864-6ECC6156DBE2}" type="pres">
      <dgm:prSet presAssocID="{754C2974-A4BC-4435-B38F-ABB902F51CD4}" presName="hierChild4" presStyleCnt="0"/>
      <dgm:spPr/>
    </dgm:pt>
    <dgm:pt modelId="{052F0069-98A3-4282-ADF0-BC806B850431}" type="pres">
      <dgm:prSet presAssocID="{754C2974-A4BC-4435-B38F-ABB902F51CD4}" presName="hierChild5" presStyleCnt="0"/>
      <dgm:spPr/>
    </dgm:pt>
    <dgm:pt modelId="{CFCE7E6A-6BB7-406E-934C-A9779E6FBC98}" type="pres">
      <dgm:prSet presAssocID="{068B1C0F-84C8-4B84-8D85-49CFF97006E9}" presName="hierChild5" presStyleCnt="0"/>
      <dgm:spPr/>
    </dgm:pt>
    <dgm:pt modelId="{EDB99498-BDA2-48BD-AF4E-28A934EDB762}" type="pres">
      <dgm:prSet presAssocID="{2492CA91-727C-4C18-8A85-49829A9A2E7E}" presName="hierChild5" presStyleCnt="0"/>
      <dgm:spPr/>
    </dgm:pt>
    <dgm:pt modelId="{B222A391-40A8-4F64-9009-16983D236211}" type="pres">
      <dgm:prSet presAssocID="{289A671A-ABBB-4FA2-A1DA-50CC982A2DF2}" presName="hierChild5" presStyleCnt="0"/>
      <dgm:spPr/>
    </dgm:pt>
    <dgm:pt modelId="{BEF431E2-2CA5-47AA-891D-BA79F251A6F1}" type="pres">
      <dgm:prSet presAssocID="{B236A81D-4A1A-4C39-8226-AC36BB21A90F}" presName="Name64" presStyleLbl="parChTrans1D4" presStyleIdx="25" presStyleCnt="35"/>
      <dgm:spPr/>
    </dgm:pt>
    <dgm:pt modelId="{9FFE69A6-5662-4C8C-8D04-D50FC0ACD32E}" type="pres">
      <dgm:prSet presAssocID="{36E34439-DBF7-4AD1-9BD0-E48AC46DEFE1}" presName="hierRoot2" presStyleCnt="0">
        <dgm:presLayoutVars>
          <dgm:hierBranch val="init"/>
        </dgm:presLayoutVars>
      </dgm:prSet>
      <dgm:spPr/>
    </dgm:pt>
    <dgm:pt modelId="{F6C86BD0-6522-4460-9313-CC2580C7D7A9}" type="pres">
      <dgm:prSet presAssocID="{36E34439-DBF7-4AD1-9BD0-E48AC46DEFE1}" presName="rootComposite" presStyleCnt="0"/>
      <dgm:spPr/>
    </dgm:pt>
    <dgm:pt modelId="{C13664B0-2625-4C54-BB38-50FFD3D2463E}" type="pres">
      <dgm:prSet presAssocID="{36E34439-DBF7-4AD1-9BD0-E48AC46DEFE1}" presName="rootText" presStyleLbl="node4" presStyleIdx="24" presStyleCnt="34">
        <dgm:presLayoutVars>
          <dgm:chPref val="3"/>
        </dgm:presLayoutVars>
      </dgm:prSet>
      <dgm:spPr/>
    </dgm:pt>
    <dgm:pt modelId="{BE77EA77-589C-43C2-AD9F-9B1AA68BC7AB}" type="pres">
      <dgm:prSet presAssocID="{36E34439-DBF7-4AD1-9BD0-E48AC46DEFE1}" presName="rootConnector" presStyleLbl="node4" presStyleIdx="24" presStyleCnt="34"/>
      <dgm:spPr/>
    </dgm:pt>
    <dgm:pt modelId="{2B2081D8-BBB9-40A5-9200-51F74EE9C3AF}" type="pres">
      <dgm:prSet presAssocID="{36E34439-DBF7-4AD1-9BD0-E48AC46DEFE1}" presName="hierChild4" presStyleCnt="0"/>
      <dgm:spPr/>
    </dgm:pt>
    <dgm:pt modelId="{DA2315E0-4135-4ED2-AE8D-676710C726D7}" type="pres">
      <dgm:prSet presAssocID="{36E34439-DBF7-4AD1-9BD0-E48AC46DEFE1}" presName="hierChild5" presStyleCnt="0"/>
      <dgm:spPr/>
    </dgm:pt>
    <dgm:pt modelId="{91A50B9E-3257-4A17-B86E-55C4A6397A32}" type="pres">
      <dgm:prSet presAssocID="{CDA846E7-4C05-417D-8366-61699EB4681B}" presName="Name64" presStyleLbl="parChTrans1D4" presStyleIdx="26" presStyleCnt="35"/>
      <dgm:spPr/>
    </dgm:pt>
    <dgm:pt modelId="{90D6F8BB-9821-4E8B-B7EA-B8C4B14AB340}" type="pres">
      <dgm:prSet presAssocID="{814FDDAE-2DEE-47DE-8D8F-DD9580A01AED}" presName="hierRoot2" presStyleCnt="0">
        <dgm:presLayoutVars>
          <dgm:hierBranch val="init"/>
        </dgm:presLayoutVars>
      </dgm:prSet>
      <dgm:spPr/>
    </dgm:pt>
    <dgm:pt modelId="{C0BF0A6A-8242-41DD-B2B6-A3D2526B890D}" type="pres">
      <dgm:prSet presAssocID="{814FDDAE-2DEE-47DE-8D8F-DD9580A01AED}" presName="rootComposite" presStyleCnt="0"/>
      <dgm:spPr/>
    </dgm:pt>
    <dgm:pt modelId="{8344415E-CE4D-4805-82A7-9BFE9F27C46E}" type="pres">
      <dgm:prSet presAssocID="{814FDDAE-2DEE-47DE-8D8F-DD9580A01AED}" presName="rootText" presStyleLbl="node4" presStyleIdx="25" presStyleCnt="34">
        <dgm:presLayoutVars>
          <dgm:chPref val="3"/>
        </dgm:presLayoutVars>
      </dgm:prSet>
      <dgm:spPr>
        <a:xfrm>
          <a:off x="3984500" y="5277027"/>
          <a:ext cx="1106408" cy="337454"/>
        </a:xfrm>
        <a:prstGeom prst="rect">
          <a:avLst/>
        </a:prstGeom>
      </dgm:spPr>
    </dgm:pt>
    <dgm:pt modelId="{6D5F6D3F-84F2-46C1-808D-C1067FC00364}" type="pres">
      <dgm:prSet presAssocID="{814FDDAE-2DEE-47DE-8D8F-DD9580A01AED}" presName="rootConnector" presStyleLbl="node4" presStyleIdx="25" presStyleCnt="34"/>
      <dgm:spPr/>
    </dgm:pt>
    <dgm:pt modelId="{57785FF1-7DDF-483B-B00B-6C438B8B0AE8}" type="pres">
      <dgm:prSet presAssocID="{814FDDAE-2DEE-47DE-8D8F-DD9580A01AED}" presName="hierChild4" presStyleCnt="0"/>
      <dgm:spPr/>
    </dgm:pt>
    <dgm:pt modelId="{B9DD1A33-01F2-4BA9-9981-A3C692EA5CD4}" type="pres">
      <dgm:prSet presAssocID="{37F871E8-A413-4FFA-8054-F69544659593}" presName="Name64" presStyleLbl="parChTrans1D4" presStyleIdx="27" presStyleCnt="35"/>
      <dgm:spPr/>
    </dgm:pt>
    <dgm:pt modelId="{614C65AC-3D1B-4376-8B14-E81F3FA7032E}" type="pres">
      <dgm:prSet presAssocID="{8F1A8A7C-B2ED-4041-A042-AC8ABDDD399F}" presName="hierRoot2" presStyleCnt="0">
        <dgm:presLayoutVars>
          <dgm:hierBranch val="init"/>
        </dgm:presLayoutVars>
      </dgm:prSet>
      <dgm:spPr/>
    </dgm:pt>
    <dgm:pt modelId="{2B3E3472-DDBB-4DE9-9F1F-E3008DC1D61F}" type="pres">
      <dgm:prSet presAssocID="{8F1A8A7C-B2ED-4041-A042-AC8ABDDD399F}" presName="rootComposite" presStyleCnt="0"/>
      <dgm:spPr/>
    </dgm:pt>
    <dgm:pt modelId="{D0579B84-5C86-4F63-B506-353D5E496127}" type="pres">
      <dgm:prSet presAssocID="{8F1A8A7C-B2ED-4041-A042-AC8ABDDD399F}" presName="rootText" presStyleLbl="node4" presStyleIdx="26" presStyleCnt="34">
        <dgm:presLayoutVars>
          <dgm:chPref val="3"/>
        </dgm:presLayoutVars>
      </dgm:prSet>
      <dgm:spPr>
        <a:xfrm>
          <a:off x="5312190" y="5277027"/>
          <a:ext cx="1106408" cy="337454"/>
        </a:xfrm>
        <a:prstGeom prst="rect">
          <a:avLst/>
        </a:prstGeom>
      </dgm:spPr>
    </dgm:pt>
    <dgm:pt modelId="{C49782B2-4607-4A8B-9E7F-9A3E3B6EB6CB}" type="pres">
      <dgm:prSet presAssocID="{8F1A8A7C-B2ED-4041-A042-AC8ABDDD399F}" presName="rootConnector" presStyleLbl="node4" presStyleIdx="26" presStyleCnt="34"/>
      <dgm:spPr/>
    </dgm:pt>
    <dgm:pt modelId="{DC3C464F-3D60-467C-9296-070A5579E10E}" type="pres">
      <dgm:prSet presAssocID="{8F1A8A7C-B2ED-4041-A042-AC8ABDDD399F}" presName="hierChild4" presStyleCnt="0"/>
      <dgm:spPr/>
    </dgm:pt>
    <dgm:pt modelId="{27C7CBD0-E5F4-4459-A4F9-E3D0F4AE5B34}" type="pres">
      <dgm:prSet presAssocID="{62FDA9C7-9978-4FE1-A6AE-BC23FFDD5E00}" presName="Name64" presStyleLbl="parChTrans1D4" presStyleIdx="28" presStyleCnt="35"/>
      <dgm:spPr/>
    </dgm:pt>
    <dgm:pt modelId="{B6B6B82C-6FF7-4CA2-A1DC-8B4E05F9F20B}" type="pres">
      <dgm:prSet presAssocID="{FE4F5088-9DDF-4937-80B6-A07A128CC428}" presName="hierRoot2" presStyleCnt="0">
        <dgm:presLayoutVars>
          <dgm:hierBranch val="init"/>
        </dgm:presLayoutVars>
      </dgm:prSet>
      <dgm:spPr/>
    </dgm:pt>
    <dgm:pt modelId="{64D47E7D-77D4-4C16-AF5C-FE49258D1FC1}" type="pres">
      <dgm:prSet presAssocID="{FE4F5088-9DDF-4937-80B6-A07A128CC428}" presName="rootComposite" presStyleCnt="0"/>
      <dgm:spPr/>
    </dgm:pt>
    <dgm:pt modelId="{DEA77A65-7D92-48A3-B09B-A8DB25FEA213}" type="pres">
      <dgm:prSet presAssocID="{FE4F5088-9DDF-4937-80B6-A07A128CC428}" presName="rootText" presStyleLbl="node4" presStyleIdx="27" presStyleCnt="34">
        <dgm:presLayoutVars>
          <dgm:chPref val="3"/>
        </dgm:presLayoutVars>
      </dgm:prSet>
      <dgm:spPr>
        <a:xfrm>
          <a:off x="6639881" y="5039149"/>
          <a:ext cx="1106408" cy="337454"/>
        </a:xfrm>
        <a:prstGeom prst="rect">
          <a:avLst/>
        </a:prstGeom>
      </dgm:spPr>
    </dgm:pt>
    <dgm:pt modelId="{A736DE6C-0CD9-41FA-8847-89F3515996B0}" type="pres">
      <dgm:prSet presAssocID="{FE4F5088-9DDF-4937-80B6-A07A128CC428}" presName="rootConnector" presStyleLbl="node4" presStyleIdx="27" presStyleCnt="34"/>
      <dgm:spPr/>
    </dgm:pt>
    <dgm:pt modelId="{4BA8EF08-651B-4AE1-9832-CD3FF1DB51C4}" type="pres">
      <dgm:prSet presAssocID="{FE4F5088-9DDF-4937-80B6-A07A128CC428}" presName="hierChild4" presStyleCnt="0"/>
      <dgm:spPr/>
    </dgm:pt>
    <dgm:pt modelId="{EFF58009-5C0B-40CD-B864-B037B7E9DA4B}" type="pres">
      <dgm:prSet presAssocID="{BD7BE843-0988-488E-9F73-3E8B6B33DEA4}" presName="Name64" presStyleLbl="parChTrans1D4" presStyleIdx="29" presStyleCnt="35"/>
      <dgm:spPr/>
    </dgm:pt>
    <dgm:pt modelId="{471B5720-D8BD-4810-845F-3A258F16DAB9}" type="pres">
      <dgm:prSet presAssocID="{4B2274BD-8934-4657-B83C-BDF5FE61291F}" presName="hierRoot2" presStyleCnt="0">
        <dgm:presLayoutVars>
          <dgm:hierBranch val="init"/>
        </dgm:presLayoutVars>
      </dgm:prSet>
      <dgm:spPr/>
    </dgm:pt>
    <dgm:pt modelId="{3B502431-E929-426C-8CF9-CBE7749CF9DC}" type="pres">
      <dgm:prSet presAssocID="{4B2274BD-8934-4657-B83C-BDF5FE61291F}" presName="rootComposite" presStyleCnt="0"/>
      <dgm:spPr/>
    </dgm:pt>
    <dgm:pt modelId="{72FA583F-8092-49D4-912D-5A3C3BEA5C23}" type="pres">
      <dgm:prSet presAssocID="{4B2274BD-8934-4657-B83C-BDF5FE61291F}" presName="rootText" presStyleLbl="node4" presStyleIdx="28" presStyleCnt="34">
        <dgm:presLayoutVars>
          <dgm:chPref val="3"/>
        </dgm:presLayoutVars>
      </dgm:prSet>
      <dgm:spPr/>
    </dgm:pt>
    <dgm:pt modelId="{1C67148C-9A01-4CEA-B901-892FE1C065A5}" type="pres">
      <dgm:prSet presAssocID="{4B2274BD-8934-4657-B83C-BDF5FE61291F}" presName="rootConnector" presStyleLbl="node4" presStyleIdx="28" presStyleCnt="34"/>
      <dgm:spPr/>
    </dgm:pt>
    <dgm:pt modelId="{4C7150E8-2C65-41F4-B316-7B806FB4C4F3}" type="pres">
      <dgm:prSet presAssocID="{4B2274BD-8934-4657-B83C-BDF5FE61291F}" presName="hierChild4" presStyleCnt="0"/>
      <dgm:spPr/>
    </dgm:pt>
    <dgm:pt modelId="{F2E242E4-277B-4232-9A41-344DE4EFCA6E}" type="pres">
      <dgm:prSet presAssocID="{4B2274BD-8934-4657-B83C-BDF5FE61291F}" presName="hierChild5" presStyleCnt="0"/>
      <dgm:spPr/>
    </dgm:pt>
    <dgm:pt modelId="{8110E1EB-985A-4081-AD7B-21BB04E136BE}" type="pres">
      <dgm:prSet presAssocID="{FE4F5088-9DDF-4937-80B6-A07A128CC428}" presName="hierChild5" presStyleCnt="0"/>
      <dgm:spPr/>
    </dgm:pt>
    <dgm:pt modelId="{14276C56-6350-418A-B7D7-16DBD5692FE6}" type="pres">
      <dgm:prSet presAssocID="{8F1A8A7C-B2ED-4041-A042-AC8ABDDD399F}" presName="hierChild5" presStyleCnt="0"/>
      <dgm:spPr/>
    </dgm:pt>
    <dgm:pt modelId="{FBB7D6D3-5B76-4EB4-A8AD-DDF508EFDE73}" type="pres">
      <dgm:prSet presAssocID="{814FDDAE-2DEE-47DE-8D8F-DD9580A01AED}" presName="hierChild5" presStyleCnt="0"/>
      <dgm:spPr/>
    </dgm:pt>
    <dgm:pt modelId="{4DB1934C-EA55-48C3-ABF7-7F6DC80B8B03}" type="pres">
      <dgm:prSet presAssocID="{963093D0-F175-4E42-9195-EFE7D2B9FE4E}" presName="hierChild5" presStyleCnt="0"/>
      <dgm:spPr/>
    </dgm:pt>
    <dgm:pt modelId="{9F53C73A-CA73-428B-9BB7-2BC558DE94CE}" type="pres">
      <dgm:prSet presAssocID="{7770F690-F326-4575-97AB-6351BAD01B6E}" presName="hierChild5" presStyleCnt="0"/>
      <dgm:spPr/>
    </dgm:pt>
    <dgm:pt modelId="{D3C03A56-C7EC-4758-88F6-37E2731EFD86}" type="pres">
      <dgm:prSet presAssocID="{08C0ECD0-6A9D-475D-BBE6-133E9575FB91}" presName="hierChild3" presStyleCnt="0"/>
      <dgm:spPr/>
    </dgm:pt>
    <dgm:pt modelId="{757A8FF0-8A8C-4404-A6B0-A2C991F100A0}" type="pres">
      <dgm:prSet presAssocID="{12751EB6-6BD3-4C43-83A5-B4529BA28D37}" presName="hierRoot1" presStyleCnt="0">
        <dgm:presLayoutVars>
          <dgm:hierBranch val="init"/>
        </dgm:presLayoutVars>
      </dgm:prSet>
      <dgm:spPr/>
    </dgm:pt>
    <dgm:pt modelId="{F259A364-1C40-46F0-98D5-4431A6170737}" type="pres">
      <dgm:prSet presAssocID="{12751EB6-6BD3-4C43-83A5-B4529BA28D37}" presName="rootComposite1" presStyleCnt="0"/>
      <dgm:spPr/>
    </dgm:pt>
    <dgm:pt modelId="{3EAB5A0E-D013-4687-9DA3-E16F68AC9AA7}" type="pres">
      <dgm:prSet presAssocID="{12751EB6-6BD3-4C43-83A5-B4529BA28D37}" presName="rootText1" presStyleLbl="node0" presStyleIdx="1" presStyleCnt="2" custLinFactNeighborX="5341" custLinFactNeighborY="69">
        <dgm:presLayoutVars>
          <dgm:chPref val="3"/>
        </dgm:presLayoutVars>
      </dgm:prSet>
      <dgm:spPr/>
    </dgm:pt>
    <dgm:pt modelId="{C21BACF1-6961-4AB4-992D-D55573906247}" type="pres">
      <dgm:prSet presAssocID="{12751EB6-6BD3-4C43-83A5-B4529BA28D37}" presName="rootConnector1" presStyleLbl="node1" presStyleIdx="0" presStyleCnt="0"/>
      <dgm:spPr/>
    </dgm:pt>
    <dgm:pt modelId="{CDAC775E-5180-47F6-B828-6E64C2FD102A}" type="pres">
      <dgm:prSet presAssocID="{12751EB6-6BD3-4C43-83A5-B4529BA28D37}" presName="hierChild2" presStyleCnt="0"/>
      <dgm:spPr/>
    </dgm:pt>
    <dgm:pt modelId="{FA8D27D4-0085-454A-BEF2-29D9D07DE6A6}" type="pres">
      <dgm:prSet presAssocID="{533D17E0-EB83-477E-B6F5-FCFD89FC78E7}" presName="Name64" presStyleLbl="parChTrans1D2" presStyleIdx="1" presStyleCnt="2"/>
      <dgm:spPr/>
    </dgm:pt>
    <dgm:pt modelId="{78BF64AF-749E-4DE0-98F2-2B8ECE43DB12}" type="pres">
      <dgm:prSet presAssocID="{206E966D-8A3A-49E6-BAAE-F956F4A73A72}" presName="hierRoot2" presStyleCnt="0">
        <dgm:presLayoutVars>
          <dgm:hierBranch val="init"/>
        </dgm:presLayoutVars>
      </dgm:prSet>
      <dgm:spPr/>
    </dgm:pt>
    <dgm:pt modelId="{AC98D195-929A-458E-83DE-DF042F57A0AE}" type="pres">
      <dgm:prSet presAssocID="{206E966D-8A3A-49E6-BAAE-F956F4A73A72}" presName="rootComposite" presStyleCnt="0"/>
      <dgm:spPr/>
    </dgm:pt>
    <dgm:pt modelId="{21C83DE4-343A-41DD-90D6-8124A3D1DD3A}" type="pres">
      <dgm:prSet presAssocID="{206E966D-8A3A-49E6-BAAE-F956F4A73A72}" presName="rootText" presStyleLbl="node2" presStyleIdx="1" presStyleCnt="2">
        <dgm:presLayoutVars>
          <dgm:chPref val="3"/>
        </dgm:presLayoutVars>
      </dgm:prSet>
      <dgm:spPr>
        <a:xfrm>
          <a:off x="1707674" y="5760710"/>
          <a:ext cx="1217507" cy="371339"/>
        </a:xfrm>
        <a:prstGeom prst="rect">
          <a:avLst/>
        </a:prstGeom>
      </dgm:spPr>
    </dgm:pt>
    <dgm:pt modelId="{29985C97-6999-45CE-93C2-00A7B6D16818}" type="pres">
      <dgm:prSet presAssocID="{206E966D-8A3A-49E6-BAAE-F956F4A73A72}" presName="rootConnector" presStyleLbl="node2" presStyleIdx="1" presStyleCnt="2"/>
      <dgm:spPr/>
    </dgm:pt>
    <dgm:pt modelId="{DCA9C4B9-D1D2-43A2-8089-56C242ABF669}" type="pres">
      <dgm:prSet presAssocID="{206E966D-8A3A-49E6-BAAE-F956F4A73A72}" presName="hierChild4" presStyleCnt="0"/>
      <dgm:spPr/>
    </dgm:pt>
    <dgm:pt modelId="{FDDEB8B3-6488-4DC1-B8BF-04249B8A389E}" type="pres">
      <dgm:prSet presAssocID="{87AA35EE-73CA-44EB-936F-B55E4D910DF2}" presName="Name64" presStyleLbl="parChTrans1D3" presStyleIdx="1" presStyleCnt="2"/>
      <dgm:spPr/>
    </dgm:pt>
    <dgm:pt modelId="{54787331-0D90-4949-9890-1290A3F0291C}" type="pres">
      <dgm:prSet presAssocID="{66DAC230-9C36-497A-AD83-9C782C1A0622}" presName="hierRoot2" presStyleCnt="0">
        <dgm:presLayoutVars>
          <dgm:hierBranch val="init"/>
        </dgm:presLayoutVars>
      </dgm:prSet>
      <dgm:spPr/>
    </dgm:pt>
    <dgm:pt modelId="{8A21515B-409D-4CD4-A26C-F1CC13E8D409}" type="pres">
      <dgm:prSet presAssocID="{66DAC230-9C36-497A-AD83-9C782C1A0622}" presName="rootComposite" presStyleCnt="0"/>
      <dgm:spPr/>
    </dgm:pt>
    <dgm:pt modelId="{9FAE8DC7-8ACF-410E-BC27-CABE8E3602DF}" type="pres">
      <dgm:prSet presAssocID="{66DAC230-9C36-497A-AD83-9C782C1A0622}" presName="rootText" presStyleLbl="node3" presStyleIdx="1" presStyleCnt="2">
        <dgm:presLayoutVars>
          <dgm:chPref val="3"/>
        </dgm:presLayoutVars>
      </dgm:prSet>
      <dgm:spPr/>
    </dgm:pt>
    <dgm:pt modelId="{7259315F-97A2-4B21-95D7-A1F2948DD14F}" type="pres">
      <dgm:prSet presAssocID="{66DAC230-9C36-497A-AD83-9C782C1A0622}" presName="rootConnector" presStyleLbl="node3" presStyleIdx="1" presStyleCnt="2"/>
      <dgm:spPr/>
    </dgm:pt>
    <dgm:pt modelId="{B5466957-E193-4E1E-AE44-4242805D8B1B}" type="pres">
      <dgm:prSet presAssocID="{66DAC230-9C36-497A-AD83-9C782C1A0622}" presName="hierChild4" presStyleCnt="0"/>
      <dgm:spPr/>
    </dgm:pt>
    <dgm:pt modelId="{0AAFE908-D6D6-4245-85E3-6099CA6940A4}" type="pres">
      <dgm:prSet presAssocID="{6650642B-8F40-4711-8669-06E76A4E333E}" presName="Name64" presStyleLbl="parChTrans1D4" presStyleIdx="30" presStyleCnt="35"/>
      <dgm:spPr/>
    </dgm:pt>
    <dgm:pt modelId="{7E9B5616-7A39-4133-BFBC-44A6E7F6F56F}" type="pres">
      <dgm:prSet presAssocID="{1C0E67BE-CFB0-4B3C-8185-7F12BE0010BB}" presName="hierRoot2" presStyleCnt="0">
        <dgm:presLayoutVars>
          <dgm:hierBranch val="init"/>
        </dgm:presLayoutVars>
      </dgm:prSet>
      <dgm:spPr/>
    </dgm:pt>
    <dgm:pt modelId="{B75E869B-EABD-4ADC-96D0-F8C0FE7183F6}" type="pres">
      <dgm:prSet presAssocID="{1C0E67BE-CFB0-4B3C-8185-7F12BE0010BB}" presName="rootComposite" presStyleCnt="0"/>
      <dgm:spPr/>
    </dgm:pt>
    <dgm:pt modelId="{02D9CDE5-45DB-4088-B791-8903272C00E5}" type="pres">
      <dgm:prSet presAssocID="{1C0E67BE-CFB0-4B3C-8185-7F12BE0010BB}" presName="rootText" presStyleLbl="node4" presStyleIdx="29" presStyleCnt="34">
        <dgm:presLayoutVars>
          <dgm:chPref val="3"/>
        </dgm:presLayoutVars>
      </dgm:prSet>
      <dgm:spPr/>
    </dgm:pt>
    <dgm:pt modelId="{BCFC5C97-0CEF-4E7B-8C3C-AFD47EAAFD1A}" type="pres">
      <dgm:prSet presAssocID="{1C0E67BE-CFB0-4B3C-8185-7F12BE0010BB}" presName="rootConnector" presStyleLbl="node4" presStyleIdx="29" presStyleCnt="34"/>
      <dgm:spPr/>
    </dgm:pt>
    <dgm:pt modelId="{8C185440-5445-4662-8E13-6BCB6B6E2E63}" type="pres">
      <dgm:prSet presAssocID="{1C0E67BE-CFB0-4B3C-8185-7F12BE0010BB}" presName="hierChild4" presStyleCnt="0"/>
      <dgm:spPr/>
    </dgm:pt>
    <dgm:pt modelId="{E583D4D9-F64A-4D70-8E5D-86FBF340D98C}" type="pres">
      <dgm:prSet presAssocID="{C940D584-B3A7-47D9-BC3B-41603ABD74FC}" presName="Name64" presStyleLbl="parChTrans1D4" presStyleIdx="31" presStyleCnt="35"/>
      <dgm:spPr/>
    </dgm:pt>
    <dgm:pt modelId="{37194560-D3E2-443B-87F0-A69F6D89F42E}" type="pres">
      <dgm:prSet presAssocID="{26073FEE-D0EF-4B0C-AEA6-3541B5A9AD5D}" presName="hierRoot2" presStyleCnt="0">
        <dgm:presLayoutVars>
          <dgm:hierBranch val="init"/>
        </dgm:presLayoutVars>
      </dgm:prSet>
      <dgm:spPr/>
    </dgm:pt>
    <dgm:pt modelId="{251A2E34-973F-43A2-9BE7-EB2C91B13057}" type="pres">
      <dgm:prSet presAssocID="{26073FEE-D0EF-4B0C-AEA6-3541B5A9AD5D}" presName="rootComposite" presStyleCnt="0"/>
      <dgm:spPr/>
    </dgm:pt>
    <dgm:pt modelId="{2BA01530-8CF0-4358-975F-1E0F59963CB2}" type="pres">
      <dgm:prSet presAssocID="{26073FEE-D0EF-4B0C-AEA6-3541B5A9AD5D}" presName="rootText" presStyleLbl="node4" presStyleIdx="30" presStyleCnt="34">
        <dgm:presLayoutVars>
          <dgm:chPref val="3"/>
        </dgm:presLayoutVars>
      </dgm:prSet>
      <dgm:spPr/>
    </dgm:pt>
    <dgm:pt modelId="{ECB567DB-2173-4DC3-A165-6846634406D2}" type="pres">
      <dgm:prSet presAssocID="{26073FEE-D0EF-4B0C-AEA6-3541B5A9AD5D}" presName="rootConnector" presStyleLbl="node4" presStyleIdx="30" presStyleCnt="34"/>
      <dgm:spPr/>
    </dgm:pt>
    <dgm:pt modelId="{90A668BB-B1BA-4BF0-8C14-E37AFEBD5D65}" type="pres">
      <dgm:prSet presAssocID="{26073FEE-D0EF-4B0C-AEA6-3541B5A9AD5D}" presName="hierChild4" presStyleCnt="0"/>
      <dgm:spPr/>
    </dgm:pt>
    <dgm:pt modelId="{0C557A0E-46AC-49F0-A4FA-543DAB4CC464}" type="pres">
      <dgm:prSet presAssocID="{4A134515-BD96-475A-847D-A35E8D97AE41}" presName="Name64" presStyleLbl="parChTrans1D4" presStyleIdx="32" presStyleCnt="35"/>
      <dgm:spPr/>
    </dgm:pt>
    <dgm:pt modelId="{74408F9F-D562-4960-A803-CD00E73E70F1}" type="pres">
      <dgm:prSet presAssocID="{1CCA233B-AC9F-40ED-8F28-19A97B683FF2}" presName="hierRoot2" presStyleCnt="0">
        <dgm:presLayoutVars>
          <dgm:hierBranch val="init"/>
        </dgm:presLayoutVars>
      </dgm:prSet>
      <dgm:spPr/>
    </dgm:pt>
    <dgm:pt modelId="{249B18D6-6545-4D02-818B-B5F2EF841844}" type="pres">
      <dgm:prSet presAssocID="{1CCA233B-AC9F-40ED-8F28-19A97B683FF2}" presName="rootComposite" presStyleCnt="0"/>
      <dgm:spPr/>
    </dgm:pt>
    <dgm:pt modelId="{E62C0FC9-C0C8-4DA5-AE76-D64659D8E6FE}" type="pres">
      <dgm:prSet presAssocID="{1CCA233B-AC9F-40ED-8F28-19A97B683FF2}" presName="rootText" presStyleLbl="node4" presStyleIdx="31" presStyleCnt="34">
        <dgm:presLayoutVars>
          <dgm:chPref val="3"/>
        </dgm:presLayoutVars>
      </dgm:prSet>
      <dgm:spPr/>
    </dgm:pt>
    <dgm:pt modelId="{01AE3BC2-49A6-4393-AF1E-A05EF99BC2EF}" type="pres">
      <dgm:prSet presAssocID="{1CCA233B-AC9F-40ED-8F28-19A97B683FF2}" presName="rootConnector" presStyleLbl="node4" presStyleIdx="31" presStyleCnt="34"/>
      <dgm:spPr/>
    </dgm:pt>
    <dgm:pt modelId="{086E8D83-CCF0-468E-BFB6-DD10E4443D88}" type="pres">
      <dgm:prSet presAssocID="{1CCA233B-AC9F-40ED-8F28-19A97B683FF2}" presName="hierChild4" presStyleCnt="0"/>
      <dgm:spPr/>
    </dgm:pt>
    <dgm:pt modelId="{1D874822-E9DD-4CAA-A1F9-B7967AC27113}" type="pres">
      <dgm:prSet presAssocID="{5F34C9E5-6556-4CCA-A625-FCF4A24137CD}" presName="Name64" presStyleLbl="parChTrans1D4" presStyleIdx="33" presStyleCnt="35"/>
      <dgm:spPr/>
    </dgm:pt>
    <dgm:pt modelId="{3541BC62-657C-48AB-BB22-D59B3365EAFD}" type="pres">
      <dgm:prSet presAssocID="{02E84155-BF8D-498C-825C-8689FE6A9511}" presName="hierRoot2" presStyleCnt="0">
        <dgm:presLayoutVars>
          <dgm:hierBranch val="init"/>
        </dgm:presLayoutVars>
      </dgm:prSet>
      <dgm:spPr/>
    </dgm:pt>
    <dgm:pt modelId="{B2DF44DD-25BE-4A21-A71C-248F0473946D}" type="pres">
      <dgm:prSet presAssocID="{02E84155-BF8D-498C-825C-8689FE6A9511}" presName="rootComposite" presStyleCnt="0"/>
      <dgm:spPr/>
    </dgm:pt>
    <dgm:pt modelId="{D7FB9252-67E9-4E04-A802-1CDB79645C7A}" type="pres">
      <dgm:prSet presAssocID="{02E84155-BF8D-498C-825C-8689FE6A9511}" presName="rootText" presStyleLbl="node4" presStyleIdx="32" presStyleCnt="34">
        <dgm:presLayoutVars>
          <dgm:chPref val="3"/>
        </dgm:presLayoutVars>
      </dgm:prSet>
      <dgm:spPr>
        <a:xfrm>
          <a:off x="7967571" y="5514905"/>
          <a:ext cx="1106408" cy="337454"/>
        </a:xfrm>
        <a:prstGeom prst="rect">
          <a:avLst/>
        </a:prstGeom>
      </dgm:spPr>
    </dgm:pt>
    <dgm:pt modelId="{A908C8FA-A62F-4943-A749-FF9FEC55F7D5}" type="pres">
      <dgm:prSet presAssocID="{02E84155-BF8D-498C-825C-8689FE6A9511}" presName="rootConnector" presStyleLbl="node4" presStyleIdx="32" presStyleCnt="34"/>
      <dgm:spPr/>
    </dgm:pt>
    <dgm:pt modelId="{DA44FE1D-6979-4538-943B-9D0336CBEADB}" type="pres">
      <dgm:prSet presAssocID="{02E84155-BF8D-498C-825C-8689FE6A9511}" presName="hierChild4" presStyleCnt="0"/>
      <dgm:spPr/>
    </dgm:pt>
    <dgm:pt modelId="{F3A63215-0ED9-4BB7-BE0E-B84D9EDAE882}" type="pres">
      <dgm:prSet presAssocID="{F25A92C4-222B-4115-AF71-87172FC2789F}" presName="Name64" presStyleLbl="parChTrans1D4" presStyleIdx="34" presStyleCnt="35"/>
      <dgm:spPr/>
    </dgm:pt>
    <dgm:pt modelId="{AE3CDF91-BFFD-4BAC-91E4-50DC8399677D}" type="pres">
      <dgm:prSet presAssocID="{2EB1291B-1D83-427E-B41F-7FC3377BCBB4}" presName="hierRoot2" presStyleCnt="0">
        <dgm:presLayoutVars>
          <dgm:hierBranch val="init"/>
        </dgm:presLayoutVars>
      </dgm:prSet>
      <dgm:spPr/>
    </dgm:pt>
    <dgm:pt modelId="{3F466F6E-B848-4857-AA6A-DE1112029E8A}" type="pres">
      <dgm:prSet presAssocID="{2EB1291B-1D83-427E-B41F-7FC3377BCBB4}" presName="rootComposite" presStyleCnt="0"/>
      <dgm:spPr/>
    </dgm:pt>
    <dgm:pt modelId="{872BD6B7-4504-4AF9-B812-51E8CE9BDC98}" type="pres">
      <dgm:prSet presAssocID="{2EB1291B-1D83-427E-B41F-7FC3377BCBB4}" presName="rootText" presStyleLbl="node4" presStyleIdx="33" presStyleCnt="34">
        <dgm:presLayoutVars>
          <dgm:chPref val="3"/>
        </dgm:presLayoutVars>
      </dgm:prSet>
      <dgm:spPr/>
    </dgm:pt>
    <dgm:pt modelId="{CD6F7407-B24E-4907-A034-12FCAAF49DE7}" type="pres">
      <dgm:prSet presAssocID="{2EB1291B-1D83-427E-B41F-7FC3377BCBB4}" presName="rootConnector" presStyleLbl="node4" presStyleIdx="33" presStyleCnt="34"/>
      <dgm:spPr/>
    </dgm:pt>
    <dgm:pt modelId="{5E4261B4-A51B-4138-8F12-D0E162E063BB}" type="pres">
      <dgm:prSet presAssocID="{2EB1291B-1D83-427E-B41F-7FC3377BCBB4}" presName="hierChild4" presStyleCnt="0"/>
      <dgm:spPr/>
    </dgm:pt>
    <dgm:pt modelId="{0408F193-2B1D-43C1-B4FF-A0AF4AA6839F}" type="pres">
      <dgm:prSet presAssocID="{2EB1291B-1D83-427E-B41F-7FC3377BCBB4}" presName="hierChild5" presStyleCnt="0"/>
      <dgm:spPr/>
    </dgm:pt>
    <dgm:pt modelId="{0AB117D0-26FE-40A1-8187-9094B4E6A20D}" type="pres">
      <dgm:prSet presAssocID="{02E84155-BF8D-498C-825C-8689FE6A9511}" presName="hierChild5" presStyleCnt="0"/>
      <dgm:spPr/>
    </dgm:pt>
    <dgm:pt modelId="{C904A747-97BE-4928-806D-FDD40EF484F1}" type="pres">
      <dgm:prSet presAssocID="{1CCA233B-AC9F-40ED-8F28-19A97B683FF2}" presName="hierChild5" presStyleCnt="0"/>
      <dgm:spPr/>
    </dgm:pt>
    <dgm:pt modelId="{A72E210A-6DE1-4276-B454-5BB7AC43A946}" type="pres">
      <dgm:prSet presAssocID="{26073FEE-D0EF-4B0C-AEA6-3541B5A9AD5D}" presName="hierChild5" presStyleCnt="0"/>
      <dgm:spPr/>
    </dgm:pt>
    <dgm:pt modelId="{B9AF5449-E035-484F-9DCE-F4AAE99BACE0}" type="pres">
      <dgm:prSet presAssocID="{1C0E67BE-CFB0-4B3C-8185-7F12BE0010BB}" presName="hierChild5" presStyleCnt="0"/>
      <dgm:spPr/>
    </dgm:pt>
    <dgm:pt modelId="{EA2632FE-6E39-408D-BFFD-B26CE85DD5FD}" type="pres">
      <dgm:prSet presAssocID="{66DAC230-9C36-497A-AD83-9C782C1A0622}" presName="hierChild5" presStyleCnt="0"/>
      <dgm:spPr/>
    </dgm:pt>
    <dgm:pt modelId="{329197FD-74C5-467F-A84E-CC4AEFA0AAE6}" type="pres">
      <dgm:prSet presAssocID="{206E966D-8A3A-49E6-BAAE-F956F4A73A72}" presName="hierChild5" presStyleCnt="0"/>
      <dgm:spPr/>
    </dgm:pt>
    <dgm:pt modelId="{74F775D3-7174-4D0E-9455-6320C7547BD4}" type="pres">
      <dgm:prSet presAssocID="{12751EB6-6BD3-4C43-83A5-B4529BA28D37}" presName="hierChild3" presStyleCnt="0"/>
      <dgm:spPr/>
    </dgm:pt>
  </dgm:ptLst>
  <dgm:cxnLst>
    <dgm:cxn modelId="{8D712701-D385-47B0-B8B0-0F227EBD93A1}" type="presOf" srcId="{30990B18-F3C3-43F6-AF44-FBDCF291E012}" destId="{01B6C21F-F1B8-4767-8097-88ACD5AB387D}" srcOrd="1" destOrd="0" presId="urn:microsoft.com/office/officeart/2009/3/layout/HorizontalOrganizationChart"/>
    <dgm:cxn modelId="{0AF89904-3167-45E9-87A4-C4640088F891}" type="presOf" srcId="{26073FEE-D0EF-4B0C-AEA6-3541B5A9AD5D}" destId="{2BA01530-8CF0-4358-975F-1E0F59963CB2}" srcOrd="0" destOrd="0" presId="urn:microsoft.com/office/officeart/2009/3/layout/HorizontalOrganizationChart"/>
    <dgm:cxn modelId="{4BC11307-9B41-48EE-BD18-95A257804E14}" type="presOf" srcId="{AD885485-07A1-4993-A729-583C02D87150}" destId="{40E4466B-4C81-45C2-8AF6-BDED633C0A55}" srcOrd="1" destOrd="0" presId="urn:microsoft.com/office/officeart/2009/3/layout/HorizontalOrganizationChart"/>
    <dgm:cxn modelId="{64773F07-0C69-42AB-B1C6-65DA4921D955}" srcId="{9D69E648-69B4-4274-96A3-1EEAC9725559}" destId="{E95AAEBA-8558-4E1E-85D4-EE9B4B169705}" srcOrd="0" destOrd="0" parTransId="{9F396716-E367-464C-B94B-BB62AB0460DD}" sibTransId="{FD1A7D2D-BCA9-48E5-A622-370722E87DFD}"/>
    <dgm:cxn modelId="{D7563208-992D-45E7-B893-4EC253808C92}" type="presOf" srcId="{F0BB6790-B72D-4DA8-B1AB-F63097505F5B}" destId="{53BFC906-6572-48BA-8C52-428330BAEE8A}" srcOrd="0" destOrd="0" presId="urn:microsoft.com/office/officeart/2009/3/layout/HorizontalOrganizationChart"/>
    <dgm:cxn modelId="{DEBDCF08-5758-49D2-8989-A0BE0E65F748}" type="presOf" srcId="{1C0E67BE-CFB0-4B3C-8185-7F12BE0010BB}" destId="{BCFC5C97-0CEF-4E7B-8C3C-AFD47EAAFD1A}" srcOrd="1" destOrd="0" presId="urn:microsoft.com/office/officeart/2009/3/layout/HorizontalOrganizationChart"/>
    <dgm:cxn modelId="{7F7D0A0A-8037-49F6-BD7F-296283D21B04}" type="presOf" srcId="{08C0ECD0-6A9D-475D-BBE6-133E9575FB91}" destId="{C500706B-9FB8-4DA9-8243-8E97117834F8}" srcOrd="0" destOrd="0" presId="urn:microsoft.com/office/officeart/2009/3/layout/HorizontalOrganizationChart"/>
    <dgm:cxn modelId="{3A7D0B0A-26C7-4F8E-A175-7E8E8FA9E60E}" type="presOf" srcId="{BD7BE843-0988-488E-9F73-3E8B6B33DEA4}" destId="{EFF58009-5C0B-40CD-B864-B037B7E9DA4B}" srcOrd="0" destOrd="0" presId="urn:microsoft.com/office/officeart/2009/3/layout/HorizontalOrganizationChart"/>
    <dgm:cxn modelId="{D1D5290C-639A-4C9C-ABBF-279C012F2C33}" type="presOf" srcId="{E18C16BE-4410-4A83-AEC9-B788AA5887AC}" destId="{2E6D49D7-525A-4013-87AB-29FB3D71995E}" srcOrd="1" destOrd="0" presId="urn:microsoft.com/office/officeart/2009/3/layout/HorizontalOrganizationChart"/>
    <dgm:cxn modelId="{5E166D12-0A18-4275-9954-AC9659679726}" type="presOf" srcId="{9F396716-E367-464C-B94B-BB62AB0460DD}" destId="{9A3524B3-FDB2-4C41-BE8B-3A04EE3889D2}" srcOrd="0" destOrd="0" presId="urn:microsoft.com/office/officeart/2009/3/layout/HorizontalOrganizationChart"/>
    <dgm:cxn modelId="{5DF0D816-3E31-4010-8001-4E06E8F38542}" srcId="{66DAC230-9C36-497A-AD83-9C782C1A0622}" destId="{1C0E67BE-CFB0-4B3C-8185-7F12BE0010BB}" srcOrd="0" destOrd="0" parTransId="{6650642B-8F40-4711-8669-06E76A4E333E}" sibTransId="{096375CB-DDC4-4CFD-B803-364C5767D9F9}"/>
    <dgm:cxn modelId="{2954C817-A9E9-4E71-9D32-804B174BEC54}" type="presOf" srcId="{CDA846E7-4C05-417D-8366-61699EB4681B}" destId="{91A50B9E-3257-4A17-B86E-55C4A6397A32}" srcOrd="0" destOrd="0" presId="urn:microsoft.com/office/officeart/2009/3/layout/HorizontalOrganizationChart"/>
    <dgm:cxn modelId="{DE12921B-C855-42B1-B8B5-8ED355978F5F}" type="presOf" srcId="{7770F690-F326-4575-97AB-6351BAD01B6E}" destId="{3EEC1826-C3B8-41E0-B568-B93DEC96057F}" srcOrd="1" destOrd="0" presId="urn:microsoft.com/office/officeart/2009/3/layout/HorizontalOrganizationChart"/>
    <dgm:cxn modelId="{48986C1C-6160-44AE-B264-E757AABC8534}" type="presOf" srcId="{ACBA4124-7E0F-4BD9-8F08-9CAD504475B6}" destId="{5066C287-F840-4370-B155-B06A8DF922DA}" srcOrd="0" destOrd="0" presId="urn:microsoft.com/office/officeart/2009/3/layout/HorizontalOrganizationChart"/>
    <dgm:cxn modelId="{DF1AA41C-C257-419E-8A97-83E8CD6DEBF9}" type="presOf" srcId="{F5B80564-1C04-4A4B-80F6-F5A49F18D3F2}" destId="{AF9963F6-AE19-437D-9478-60313E6432D3}" srcOrd="0" destOrd="0" presId="urn:microsoft.com/office/officeart/2009/3/layout/HorizontalOrganizationChart"/>
    <dgm:cxn modelId="{B9B5341E-8FF5-4B99-82BC-819D09753D49}" srcId="{F5B80564-1C04-4A4B-80F6-F5A49F18D3F2}" destId="{7D32EF0E-0985-4215-899E-ED97A49F14FB}" srcOrd="1" destOrd="0" parTransId="{83C96489-7647-41D3-9690-356F58EA9065}" sibTransId="{8FA64338-CE75-4BC3-9F1F-208FF46EEDA0}"/>
    <dgm:cxn modelId="{35B3921E-E579-44C9-8DCD-A57DAEB13B12}" type="presOf" srcId="{1C0E67BE-CFB0-4B3C-8185-7F12BE0010BB}" destId="{02D9CDE5-45DB-4088-B791-8903272C00E5}" srcOrd="0" destOrd="0" presId="urn:microsoft.com/office/officeart/2009/3/layout/HorizontalOrganizationChart"/>
    <dgm:cxn modelId="{15D70320-7903-4E45-9FAF-4CC70F4FC8AF}" type="presOf" srcId="{29EC07BB-9A3A-4F97-9A23-D0CEBD176677}" destId="{073E68D6-3000-4995-B8DD-FE3CCF45CAB5}" srcOrd="1" destOrd="0" presId="urn:microsoft.com/office/officeart/2009/3/layout/HorizontalOrganizationChart"/>
    <dgm:cxn modelId="{A159FA20-D0C7-4B8E-A500-368F47188B7C}" type="presOf" srcId="{19BD16C2-8F36-4997-B3D3-8FF720E3CD0D}" destId="{391B0D25-2F78-4EDE-AC9D-704CFDC09F05}" srcOrd="0" destOrd="0" presId="urn:microsoft.com/office/officeart/2009/3/layout/HorizontalOrganizationChart"/>
    <dgm:cxn modelId="{E4356A27-A44B-4C44-A495-4ACC9E7E2842}" srcId="{963093D0-F175-4E42-9195-EFE7D2B9FE4E}" destId="{E61A514E-134D-465B-9005-AE65BE48B940}" srcOrd="1" destOrd="0" parTransId="{98C1D493-BFD7-41BB-8C57-7A8C264507D1}" sibTransId="{937E1815-EEC3-4460-AD7D-17B0A2476A7B}"/>
    <dgm:cxn modelId="{EA3A8A27-3A68-4758-B32D-752343C3D849}" type="presOf" srcId="{6650642B-8F40-4711-8669-06E76A4E333E}" destId="{0AAFE908-D6D6-4245-85E3-6099CA6940A4}" srcOrd="0" destOrd="0" presId="urn:microsoft.com/office/officeart/2009/3/layout/HorizontalOrganizationChart"/>
    <dgm:cxn modelId="{C3571E28-93FC-4ABD-A7B4-AAC18DFCA555}" type="presOf" srcId="{705A0C20-29C6-46DE-B255-60B0DA37D6D0}" destId="{EC957FD2-97E2-4B7C-9CFA-EFF8880A6ED6}" srcOrd="0" destOrd="0" presId="urn:microsoft.com/office/officeart/2009/3/layout/HorizontalOrganizationChart"/>
    <dgm:cxn modelId="{473DAE28-337A-4B30-8CBB-C6F4AA9BED2B}" srcId="{D7B8BC39-C4D2-4E7B-9050-5BCA94DA8FFF}" destId="{19BD16C2-8F36-4997-B3D3-8FF720E3CD0D}" srcOrd="0" destOrd="0" parTransId="{5F46748F-55F9-4CC5-AF88-EEC2EA5FE717}" sibTransId="{28E30B15-4FE7-44D0-8F16-4E283044B602}"/>
    <dgm:cxn modelId="{346CE72A-0F5A-4D2E-A108-0125C264788B}" type="presOf" srcId="{FE4F5088-9DDF-4937-80B6-A07A128CC428}" destId="{DEA77A65-7D92-48A3-B09B-A8DB25FEA213}" srcOrd="0" destOrd="0" presId="urn:microsoft.com/office/officeart/2009/3/layout/HorizontalOrganizationChart"/>
    <dgm:cxn modelId="{8398FF2A-D883-4EE4-84C3-E7EE3EF39601}" type="presOf" srcId="{2EB1291B-1D83-427E-B41F-7FC3377BCBB4}" destId="{872BD6B7-4504-4AF9-B812-51E8CE9BDC98}" srcOrd="0" destOrd="0" presId="urn:microsoft.com/office/officeart/2009/3/layout/HorizontalOrganizationChart"/>
    <dgm:cxn modelId="{3F704D2C-5068-4BD1-9FE4-97A88EB0BA12}" type="presOf" srcId="{37F871E8-A413-4FFA-8054-F69544659593}" destId="{B9DD1A33-01F2-4BA9-9981-A3C692EA5CD4}" srcOrd="0" destOrd="0" presId="urn:microsoft.com/office/officeart/2009/3/layout/HorizontalOrganizationChart"/>
    <dgm:cxn modelId="{0492B22D-6B3E-4AD4-8713-EC42B9DEA151}" type="presOf" srcId="{533D17E0-EB83-477E-B6F5-FCFD89FC78E7}" destId="{FA8D27D4-0085-454A-BEF2-29D9D07DE6A6}" srcOrd="0" destOrd="0" presId="urn:microsoft.com/office/officeart/2009/3/layout/HorizontalOrganizationChart"/>
    <dgm:cxn modelId="{0C3D802E-A35B-4D2D-AE09-B0C91CB71D29}" srcId="{963093D0-F175-4E42-9195-EFE7D2B9FE4E}" destId="{289A671A-ABBB-4FA2-A1DA-50CC982A2DF2}" srcOrd="5" destOrd="0" parTransId="{CE1B0D22-BD21-43A3-BA35-179CB66C3608}" sibTransId="{916BD0F7-929C-4572-8801-048BB59F3350}"/>
    <dgm:cxn modelId="{5F3FF52E-6408-4B19-8E7D-6995ECC56648}" srcId="{AD885485-07A1-4993-A729-583C02D87150}" destId="{F5B80564-1C04-4A4B-80F6-F5A49F18D3F2}" srcOrd="0" destOrd="0" parTransId="{69765AA5-4C2C-4843-8770-1FE9C40CF7FE}" sibTransId="{B6ECE45B-DE7A-4FEC-A00D-763C7BC895A5}"/>
    <dgm:cxn modelId="{9F97BD31-611D-492F-B6E5-21C5488B6697}" type="presOf" srcId="{7838E17D-2DB3-4577-AAAB-32C1CBBE3E1C}" destId="{8BBA9408-61CF-4047-AB73-483E770A2080}" srcOrd="0" destOrd="0" presId="urn:microsoft.com/office/officeart/2009/3/layout/HorizontalOrganizationChart"/>
    <dgm:cxn modelId="{49AF2635-05CD-4761-8118-EFBFC19D90D4}" type="presOf" srcId="{754C2974-A4BC-4435-B38F-ABB902F51CD4}" destId="{CB9BDEBF-63F6-4964-AA42-5925E2BBC79A}" srcOrd="0" destOrd="0" presId="urn:microsoft.com/office/officeart/2009/3/layout/HorizontalOrganizationChart"/>
    <dgm:cxn modelId="{28D18D36-04E1-4463-A301-3FAA038E5E2E}" type="presOf" srcId="{19BD16C2-8F36-4997-B3D3-8FF720E3CD0D}" destId="{34CE201E-72CC-4917-93AF-D5D90A675B3F}" srcOrd="1" destOrd="0" presId="urn:microsoft.com/office/officeart/2009/3/layout/HorizontalOrganizationChart"/>
    <dgm:cxn modelId="{08933538-9A48-47E5-9186-AE2E145FE4B8}" type="presOf" srcId="{CE1B0D22-BD21-43A3-BA35-179CB66C3608}" destId="{97E7AC04-3261-4FDC-B7DC-0D559A0AB0E5}" srcOrd="0" destOrd="0" presId="urn:microsoft.com/office/officeart/2009/3/layout/HorizontalOrganizationChart"/>
    <dgm:cxn modelId="{1EEC9539-25F9-446A-A5E3-370095B05ECA}" type="presOf" srcId="{36E34439-DBF7-4AD1-9BD0-E48AC46DEFE1}" destId="{C13664B0-2625-4C54-BB38-50FFD3D2463E}" srcOrd="0" destOrd="0" presId="urn:microsoft.com/office/officeart/2009/3/layout/HorizontalOrganizationChart"/>
    <dgm:cxn modelId="{B763ED39-C0CB-404F-AC12-D5D063443FF2}" srcId="{9D69E648-69B4-4274-96A3-1EEAC9725559}" destId="{30990B18-F3C3-43F6-AF44-FBDCF291E012}" srcOrd="1" destOrd="0" parTransId="{32858617-24F3-4242-AAE5-671600919FD4}" sibTransId="{3AF5F039-B660-44E4-A4CA-1F24D7A60CC3}"/>
    <dgm:cxn modelId="{9E40DB3D-E5E0-4945-8076-B6BE721D089A}" srcId="{963093D0-F175-4E42-9195-EFE7D2B9FE4E}" destId="{814FDDAE-2DEE-47DE-8D8F-DD9580A01AED}" srcOrd="7" destOrd="0" parTransId="{CDA846E7-4C05-417D-8366-61699EB4681B}" sibTransId="{7D306C75-BE27-4D9A-9AF8-CC1D898B64EE}"/>
    <dgm:cxn modelId="{EBE4273F-6488-4CCE-832D-B97C96A74676}" srcId="{068B1C0F-84C8-4B84-8D85-49CFF97006E9}" destId="{E18C16BE-4410-4A83-AEC9-B788AA5887AC}" srcOrd="0" destOrd="0" parTransId="{CCB638E0-621B-4BA7-9E61-6B48E5C5D6F1}" sibTransId="{1ED5AE30-E67E-4BB3-950E-C507EE257902}"/>
    <dgm:cxn modelId="{5397373F-E32E-496F-82CF-C1F07AE0EFCD}" type="presOf" srcId="{6F5CDA50-8229-45EF-859E-84F6E8E2FF0B}" destId="{90281057-DEA5-44AF-88A7-303ADDC7DA13}" srcOrd="1" destOrd="0" presId="urn:microsoft.com/office/officeart/2009/3/layout/HorizontalOrganizationChart"/>
    <dgm:cxn modelId="{9EDE7C40-6B01-4C8A-9F89-B860EEB15132}" type="presOf" srcId="{9D69E648-69B4-4274-96A3-1EEAC9725559}" destId="{537AD72E-1228-4609-A13A-18E61A8867C4}" srcOrd="1" destOrd="0" presId="urn:microsoft.com/office/officeart/2009/3/layout/HorizontalOrganizationChart"/>
    <dgm:cxn modelId="{6A8D435B-E188-42E7-9376-758CD37505ED}" type="presOf" srcId="{8555CB7F-FF51-49F9-B302-0C2005FCE542}" destId="{1BFC6A26-6B96-4349-B850-95AA145549E8}" srcOrd="0" destOrd="0" presId="urn:microsoft.com/office/officeart/2009/3/layout/HorizontalOrganizationChart"/>
    <dgm:cxn modelId="{C6C7EA5B-F3A4-484E-8351-86CE9E57ADE1}" type="presOf" srcId="{C1214653-3D9A-4C98-947A-958270C87E30}" destId="{C2D86AA2-8800-4D2F-B6F2-86EC5661C566}" srcOrd="0" destOrd="0" presId="urn:microsoft.com/office/officeart/2009/3/layout/HorizontalOrganizationChart"/>
    <dgm:cxn modelId="{9A4FC15E-513A-4686-A123-AD0FD19D9FA2}" type="presOf" srcId="{D7B8BC39-C4D2-4E7B-9050-5BCA94DA8FFF}" destId="{3097E6F5-D89C-4A92-8DA7-4D8F8B293AE3}" srcOrd="1" destOrd="0" presId="urn:microsoft.com/office/officeart/2009/3/layout/HorizontalOrganizationChart"/>
    <dgm:cxn modelId="{D16BC95E-1355-4CD3-A8C3-F9BAA42B8409}" type="presOf" srcId="{4B2274BD-8934-4657-B83C-BDF5FE61291F}" destId="{72FA583F-8092-49D4-912D-5A3C3BEA5C23}" srcOrd="0" destOrd="0" presId="urn:microsoft.com/office/officeart/2009/3/layout/HorizontalOrganizationChart"/>
    <dgm:cxn modelId="{6B43165F-1B94-450E-9D64-20F43B385B85}" type="presOf" srcId="{1CCA233B-AC9F-40ED-8F28-19A97B683FF2}" destId="{E62C0FC9-C0C8-4DA5-AE76-D64659D8E6FE}" srcOrd="0" destOrd="0" presId="urn:microsoft.com/office/officeart/2009/3/layout/HorizontalOrganizationChart"/>
    <dgm:cxn modelId="{25E69B60-5F55-482D-BD01-73E2A7D4F187}" srcId="{662EAB57-F480-461A-BCB1-4755EAC32474}" destId="{8555CB7F-FF51-49F9-B302-0C2005FCE542}" srcOrd="0" destOrd="0" parTransId="{879CB645-95EC-4369-B99A-31E96D8EABBF}" sibTransId="{C4A21E23-60D6-4E22-8ACB-849D62A31D93}"/>
    <dgm:cxn modelId="{93A83C42-8933-4D64-9FFD-7491D301BB9F}" type="presOf" srcId="{662EAB57-F480-461A-BCB1-4755EAC32474}" destId="{88CA2DB1-80BE-4761-A84D-84CF3FCA32EB}" srcOrd="1" destOrd="0" presId="urn:microsoft.com/office/officeart/2009/3/layout/HorizontalOrganizationChart"/>
    <dgm:cxn modelId="{521C4A42-B30E-4F46-8D59-490C84A618F6}" srcId="{1C0E67BE-CFB0-4B3C-8185-7F12BE0010BB}" destId="{26073FEE-D0EF-4B0C-AEA6-3541B5A9AD5D}" srcOrd="0" destOrd="0" parTransId="{C940D584-B3A7-47D9-BC3B-41603ABD74FC}" sibTransId="{BBC1FF20-F0B2-4F98-9A2E-B2D6FB3E2095}"/>
    <dgm:cxn modelId="{9F1E6D62-FBDC-4866-8CDB-0CDC99C58364}" srcId="{963093D0-F175-4E42-9195-EFE7D2B9FE4E}" destId="{662EAB57-F480-461A-BCB1-4755EAC32474}" srcOrd="3" destOrd="0" parTransId="{C43190EF-965A-45C7-ADC8-8D384EC7FFEE}" sibTransId="{17C445C4-C0AE-43E1-A617-E168BCAA8459}"/>
    <dgm:cxn modelId="{2ABB7042-CC47-49CB-B68F-817248564E25}" srcId="{068B1C0F-84C8-4B84-8D85-49CFF97006E9}" destId="{754C2974-A4BC-4435-B38F-ABB902F51CD4}" srcOrd="2" destOrd="0" parTransId="{EA05EF10-DA47-40A0-A693-F2F3B476DB65}" sibTransId="{9DBE5E69-5D15-419C-9CA9-C0AC5BD91662}"/>
    <dgm:cxn modelId="{FAD8CF62-17C1-491A-9B9A-078633E0EF79}" type="presOf" srcId="{25BEDBF3-9C2D-4EE3-AED8-BF0DC8285F35}" destId="{9881C3CF-BD4C-4C6A-8C1D-FFD99C15CDE6}" srcOrd="0" destOrd="0" presId="urn:microsoft.com/office/officeart/2009/3/layout/HorizontalOrganizationChart"/>
    <dgm:cxn modelId="{A4040E44-C876-489A-B0EE-A48C20B73CDB}" type="presOf" srcId="{D27C0055-98B1-46C2-B18C-D2448BECB59A}" destId="{1177582C-24D4-4E5F-82DF-1FAD70ECA352}" srcOrd="1" destOrd="0" presId="urn:microsoft.com/office/officeart/2009/3/layout/HorizontalOrganizationChart"/>
    <dgm:cxn modelId="{42B41144-67F0-4042-B74B-36B769719F52}" type="presOf" srcId="{705A0C20-29C6-46DE-B255-60B0DA37D6D0}" destId="{5A63D396-732C-49CD-9C00-A125A1CB522B}" srcOrd="1" destOrd="0" presId="urn:microsoft.com/office/officeart/2009/3/layout/HorizontalOrganizationChart"/>
    <dgm:cxn modelId="{204ECE44-A7AB-4428-B329-9DB0DEBCC75F}" type="presOf" srcId="{920D37C2-5428-4294-90F9-868DA6BBC07F}" destId="{B042A79B-1517-49AF-9ECF-4EF617B6C1AD}" srcOrd="1" destOrd="0" presId="urn:microsoft.com/office/officeart/2009/3/layout/HorizontalOrganizationChart"/>
    <dgm:cxn modelId="{13AE8745-0F29-4BF5-997B-3E235D45F681}" type="presOf" srcId="{6AB6F12F-97B7-4CDA-8395-BEBC083B775C}" destId="{96072380-E3FD-4660-B123-594FC32B34A7}" srcOrd="0" destOrd="0" presId="urn:microsoft.com/office/officeart/2009/3/layout/HorizontalOrganizationChart"/>
    <dgm:cxn modelId="{9DAE2D46-DFB5-4F6E-8155-8C51522C607D}" srcId="{963093D0-F175-4E42-9195-EFE7D2B9FE4E}" destId="{36E34439-DBF7-4AD1-9BD0-E48AC46DEFE1}" srcOrd="6" destOrd="0" parTransId="{B236A81D-4A1A-4C39-8226-AC36BB21A90F}" sibTransId="{7AB50BCA-DCA3-4057-87FB-3966E2B1FC74}"/>
    <dgm:cxn modelId="{3FF18C47-62EA-4147-A66C-4525E3029BC3}" srcId="{8F1A8A7C-B2ED-4041-A042-AC8ABDDD399F}" destId="{FE4F5088-9DDF-4937-80B6-A07A128CC428}" srcOrd="0" destOrd="0" parTransId="{62FDA9C7-9978-4FE1-A6AE-BC23FFDD5E00}" sibTransId="{338305E0-4C08-44A4-8E76-4DC4ECBA1ABE}"/>
    <dgm:cxn modelId="{D38C824B-1B24-47BC-B74A-DCDFB731C596}" type="presOf" srcId="{CCB638E0-621B-4BA7-9E61-6B48E5C5D6F1}" destId="{53801298-552D-4288-B28A-F3E0F715A629}" srcOrd="0" destOrd="0" presId="urn:microsoft.com/office/officeart/2009/3/layout/HorizontalOrganizationChart"/>
    <dgm:cxn modelId="{84557D6D-D29A-4BB1-9BE4-332BB0D0B37F}" type="presOf" srcId="{BCE3B27A-F43A-475F-8E3A-FB45AE73FCAA}" destId="{91578E55-C799-48D1-B5D9-BCBC9A6926A6}" srcOrd="0" destOrd="0" presId="urn:microsoft.com/office/officeart/2009/3/layout/HorizontalOrganizationChart"/>
    <dgm:cxn modelId="{7C7C506F-BC9F-4CE5-8F38-8FAC16DB50C5}" type="presOf" srcId="{7770F690-F326-4575-97AB-6351BAD01B6E}" destId="{143BB8AD-5963-4A9B-9B77-1610C037E119}" srcOrd="0" destOrd="0" presId="urn:microsoft.com/office/officeart/2009/3/layout/HorizontalOrganizationChart"/>
    <dgm:cxn modelId="{B0128751-B0FC-41BB-B0B7-59EF4210DCE4}" type="presOf" srcId="{69765AA5-4C2C-4843-8770-1FE9C40CF7FE}" destId="{BAD69667-DEAA-4F43-9ECC-6D5D6ECB499F}" srcOrd="0" destOrd="0" presId="urn:microsoft.com/office/officeart/2009/3/layout/HorizontalOrganizationChart"/>
    <dgm:cxn modelId="{D2AFA771-1418-43E3-9BFE-95620136040E}" type="presOf" srcId="{984C6070-AC5B-4E64-BFEC-2B57AB10BA3D}" destId="{D7378323-D3BD-4143-BE6C-3BE9FCE8A4DB}" srcOrd="0" destOrd="0" presId="urn:microsoft.com/office/officeart/2009/3/layout/HorizontalOrganizationChart"/>
    <dgm:cxn modelId="{28DF6B72-360A-4D15-8D07-05B1914D5C45}" srcId="{7770F690-F326-4575-97AB-6351BAD01B6E}" destId="{963093D0-F175-4E42-9195-EFE7D2B9FE4E}" srcOrd="0" destOrd="0" parTransId="{989AAA58-207F-47B9-B088-98AC3A6939CB}" sibTransId="{01B3DBCE-3BCA-4B69-903C-287904978B78}"/>
    <dgm:cxn modelId="{3A6D4D52-9DD1-43F1-96DC-7491CCB26F5E}" type="presOf" srcId="{E61A514E-134D-465B-9005-AE65BE48B940}" destId="{B2B4208F-3D3B-4163-B3F3-C1B3356801FB}" srcOrd="0" destOrd="0" presId="urn:microsoft.com/office/officeart/2009/3/layout/HorizontalOrganizationChart"/>
    <dgm:cxn modelId="{A1E07473-AF52-4C71-8677-346B7127DBF1}" type="presOf" srcId="{289A671A-ABBB-4FA2-A1DA-50CC982A2DF2}" destId="{28F31B87-77F9-4AAF-8288-535E52FAE280}" srcOrd="1" destOrd="0" presId="urn:microsoft.com/office/officeart/2009/3/layout/HorizontalOrganizationChart"/>
    <dgm:cxn modelId="{6E6CBC73-130E-4ADB-B4B9-39CBAF90F2B0}" type="presOf" srcId="{3C6029BB-8500-4C22-B926-20C574F0792A}" destId="{9F656B12-C26C-4A50-962F-F54E53CBF466}" srcOrd="0" destOrd="0" presId="urn:microsoft.com/office/officeart/2009/3/layout/HorizontalOrganizationChart"/>
    <dgm:cxn modelId="{93841674-E957-4E5B-B34D-0D2C77069AEB}" type="presOf" srcId="{08C0ECD0-6A9D-475D-BBE6-133E9575FB91}" destId="{F6A52A8D-8458-4B6D-A2C4-43D486A48FFB}" srcOrd="1" destOrd="0" presId="urn:microsoft.com/office/officeart/2009/3/layout/HorizontalOrganizationChart"/>
    <dgm:cxn modelId="{2F451874-2214-4A66-9E37-7E90DAE17C02}" srcId="{963093D0-F175-4E42-9195-EFE7D2B9FE4E}" destId="{29EC07BB-9A3A-4F97-9A23-D0CEBD176677}" srcOrd="2" destOrd="0" parTransId="{0D354B72-C4B2-4A56-B6F4-6CB6BCD70994}" sibTransId="{E822FE96-1005-40DA-B2B2-11ACEC2CD785}"/>
    <dgm:cxn modelId="{B8DEE975-7570-4B04-9D30-2C25D00F8AAF}" type="presOf" srcId="{98C1D493-BFD7-41BB-8C57-7A8C264507D1}" destId="{F9FBD901-0077-47F4-A26C-1A9B4C4B04BB}" srcOrd="0" destOrd="0" presId="urn:microsoft.com/office/officeart/2009/3/layout/HorizontalOrganizationChart"/>
    <dgm:cxn modelId="{BA698576-CDFD-4342-B7AB-6A0DDD083B2E}" type="presOf" srcId="{C774407B-9EF8-4A25-B623-3D474EEA508A}" destId="{42417AB3-463B-4D67-97BB-FA742D23392E}" srcOrd="0" destOrd="0" presId="urn:microsoft.com/office/officeart/2009/3/layout/HorizontalOrganizationChart"/>
    <dgm:cxn modelId="{5EBE6C57-4032-4072-8766-66C2D8837F50}" type="presOf" srcId="{1CCA233B-AC9F-40ED-8F28-19A97B683FF2}" destId="{01AE3BC2-49A6-4393-AF1E-A05EF99BC2EF}" srcOrd="1" destOrd="0" presId="urn:microsoft.com/office/officeart/2009/3/layout/HorizontalOrganizationChart"/>
    <dgm:cxn modelId="{99FBE478-2A39-4DEB-8772-0F44066F38C3}" type="presOf" srcId="{754C2974-A4BC-4435-B38F-ABB902F51CD4}" destId="{E2E2B67D-3688-4202-A7DA-6918496877E7}" srcOrd="1" destOrd="0" presId="urn:microsoft.com/office/officeart/2009/3/layout/HorizontalOrganizationChart"/>
    <dgm:cxn modelId="{319F2C59-40C5-4C85-865C-B688DF191DAD}" type="presOf" srcId="{662EAB57-F480-461A-BCB1-4755EAC32474}" destId="{8D3ABEB9-E65C-4680-88C8-56FEDEC531EA}" srcOrd="0" destOrd="0" presId="urn:microsoft.com/office/officeart/2009/3/layout/HorizontalOrganizationChart"/>
    <dgm:cxn modelId="{27EE4F79-D91E-4A4B-AF40-171F122B270D}" type="presOf" srcId="{6AB6F12F-97B7-4CDA-8395-BEBC083B775C}" destId="{400F1BE2-E7F4-4991-8158-C0BED9C87A5C}" srcOrd="1" destOrd="0" presId="urn:microsoft.com/office/officeart/2009/3/layout/HorizontalOrganizationChart"/>
    <dgm:cxn modelId="{D66AA979-827D-4099-A0F8-05663C569010}" type="presOf" srcId="{DA2AD372-EB68-4F1B-92D2-A53F56E131A0}" destId="{00012AA3-9DAC-4110-A654-EDFEF4F6A28F}" srcOrd="1" destOrd="0" presId="urn:microsoft.com/office/officeart/2009/3/layout/HorizontalOrganizationChart"/>
    <dgm:cxn modelId="{BF0FCB59-5156-4154-A52D-D2261A210A19}" type="presOf" srcId="{206E966D-8A3A-49E6-BAAE-F956F4A73A72}" destId="{29985C97-6999-45CE-93C2-00A7B6D16818}" srcOrd="1" destOrd="0" presId="urn:microsoft.com/office/officeart/2009/3/layout/HorizontalOrganizationChart"/>
    <dgm:cxn modelId="{33AAEA79-00CC-4187-AB61-A683544246C7}" type="presOf" srcId="{13F1B2C5-F49F-4D23-A78B-9357E41C57FF}" destId="{ED364F93-2F9A-409D-993B-E13789440E5B}" srcOrd="0" destOrd="0" presId="urn:microsoft.com/office/officeart/2009/3/layout/HorizontalOrganizationChart"/>
    <dgm:cxn modelId="{67EC3B7A-29D6-4F97-849E-8F4907C1EDD7}" type="presOf" srcId="{920D37C2-5428-4294-90F9-868DA6BBC07F}" destId="{0F031C96-3759-4C97-9630-4C5F5B33E068}" srcOrd="0" destOrd="0" presId="urn:microsoft.com/office/officeart/2009/3/layout/HorizontalOrganizationChart"/>
    <dgm:cxn modelId="{B550BA5A-9057-4F01-A59C-5C728BB99F4F}" srcId="{8555CB7F-FF51-49F9-B302-0C2005FCE542}" destId="{9D69E648-69B4-4274-96A3-1EEAC9725559}" srcOrd="0" destOrd="0" parTransId="{25BEDBF3-9C2D-4EE3-AED8-BF0DC8285F35}" sibTransId="{DF153456-2761-4BE4-9D69-468BB462401A}"/>
    <dgm:cxn modelId="{96CD2B7C-52D0-4894-BCAB-AB19085A8972}" type="presOf" srcId="{6F5CDA50-8229-45EF-859E-84F6E8E2FF0B}" destId="{AB464328-4685-496B-85DA-D02E1200A1DD}" srcOrd="0" destOrd="0" presId="urn:microsoft.com/office/officeart/2009/3/layout/HorizontalOrganizationChart"/>
    <dgm:cxn modelId="{3FE3487C-7325-4531-A80D-4C3BDA0BA412}" srcId="{9D69E648-69B4-4274-96A3-1EEAC9725559}" destId="{6F5CDA50-8229-45EF-859E-84F6E8E2FF0B}" srcOrd="4" destOrd="0" parTransId="{984C6070-AC5B-4E64-BFEC-2B57AB10BA3D}" sibTransId="{FE8F9ECE-DFA5-4811-934D-892F58075487}"/>
    <dgm:cxn modelId="{430CD082-8134-4B41-AAF1-6D8B641A283B}" srcId="{9D69E648-69B4-4274-96A3-1EEAC9725559}" destId="{D27C0055-98B1-46C2-B18C-D2448BECB59A}" srcOrd="2" destOrd="0" parTransId="{3C6029BB-8500-4C22-B926-20C574F0792A}" sibTransId="{BF00CF82-F6C3-40ED-91E8-7EBA3B926230}"/>
    <dgm:cxn modelId="{D0BC3385-72A7-4496-B166-B878D7CB6A8E}" type="presOf" srcId="{4B2274BD-8934-4657-B83C-BDF5FE61291F}" destId="{1C67148C-9A01-4CEA-B901-892FE1C065A5}" srcOrd="1" destOrd="0" presId="urn:microsoft.com/office/officeart/2009/3/layout/HorizontalOrganizationChart"/>
    <dgm:cxn modelId="{7B153F86-496D-4394-9C05-26205CA1FF17}" type="presOf" srcId="{26073FEE-D0EF-4B0C-AEA6-3541B5A9AD5D}" destId="{ECB567DB-2173-4DC3-A165-6846634406D2}" srcOrd="1" destOrd="0" presId="urn:microsoft.com/office/officeart/2009/3/layout/HorizontalOrganizationChart"/>
    <dgm:cxn modelId="{F51A9B86-C236-48A5-800B-7423C5A92605}" type="presOf" srcId="{62FDA9C7-9978-4FE1-A6AE-BC23FFDD5E00}" destId="{27C7CBD0-E5F4-4459-A4F9-E3D0F4AE5B34}" srcOrd="0" destOrd="0" presId="urn:microsoft.com/office/officeart/2009/3/layout/HorizontalOrganizationChart"/>
    <dgm:cxn modelId="{7779A686-8043-429D-8C73-19EDF195401E}" type="presOf" srcId="{963093D0-F175-4E42-9195-EFE7D2B9FE4E}" destId="{B7DE51D3-E539-496C-981D-237771D67A94}" srcOrd="1" destOrd="0" presId="urn:microsoft.com/office/officeart/2009/3/layout/HorizontalOrganizationChart"/>
    <dgm:cxn modelId="{AAB12187-D3FF-41DB-B273-D9E4C4F51BEE}" type="presOf" srcId="{30990B18-F3C3-43F6-AF44-FBDCF291E012}" destId="{D80C7DDF-9154-4812-A47F-3632C8D06915}" srcOrd="0" destOrd="0" presId="urn:microsoft.com/office/officeart/2009/3/layout/HorizontalOrganizationChart"/>
    <dgm:cxn modelId="{03F09188-6818-4185-87D1-9DD645E26649}" type="presOf" srcId="{29EC07BB-9A3A-4F97-9A23-D0CEBD176677}" destId="{31C2BA55-4F6A-4BAB-BBB4-5217F077156F}" srcOrd="0" destOrd="0" presId="urn:microsoft.com/office/officeart/2009/3/layout/HorizontalOrganizationChart"/>
    <dgm:cxn modelId="{DEB57E8C-F931-4898-BC1F-A676A1321DA7}" srcId="{F5B80564-1C04-4A4B-80F6-F5A49F18D3F2}" destId="{705A0C20-29C6-46DE-B255-60B0DA37D6D0}" srcOrd="0" destOrd="0" parTransId="{8C1BC0FA-6CA8-4B97-BD2F-2360C7844889}" sibTransId="{5BDCC951-CFDF-4A15-9665-F6DBD9E88A0B}"/>
    <dgm:cxn modelId="{5484C58E-4EB9-4896-B416-9B89C0CE6814}" type="presOf" srcId="{DA2AD372-EB68-4F1B-92D2-A53F56E131A0}" destId="{8A6F9048-05AA-4B26-A887-1DC365208EBE}" srcOrd="0" destOrd="0" presId="urn:microsoft.com/office/officeart/2009/3/layout/HorizontalOrganizationChart"/>
    <dgm:cxn modelId="{D7BEF490-D974-48A1-8D5E-4F4F21699B5C}" type="presOf" srcId="{8F1A8A7C-B2ED-4041-A042-AC8ABDDD399F}" destId="{C49782B2-4607-4A8B-9E7F-9A3E3B6EB6CB}" srcOrd="1" destOrd="0" presId="urn:microsoft.com/office/officeart/2009/3/layout/HorizontalOrganizationChart"/>
    <dgm:cxn modelId="{EFBAAF92-9A0D-4F7C-8371-72589258E2BC}" srcId="{814FDDAE-2DEE-47DE-8D8F-DD9580A01AED}" destId="{8F1A8A7C-B2ED-4041-A042-AC8ABDDD399F}" srcOrd="0" destOrd="0" parTransId="{37F871E8-A413-4FFA-8054-F69544659593}" sibTransId="{3438970C-B5E0-4DD5-8883-05DDD94DD3BE}"/>
    <dgm:cxn modelId="{FAF82694-3DED-4FE3-A3A1-DA0EB0D0E0F2}" type="presOf" srcId="{AD885485-07A1-4993-A729-583C02D87150}" destId="{85AC88AA-4C20-44A4-B52D-E4CDF22EEA50}" srcOrd="0" destOrd="0" presId="urn:microsoft.com/office/officeart/2009/3/layout/HorizontalOrganizationChart"/>
    <dgm:cxn modelId="{D6BBCB94-7147-43D0-B724-E6DCE21CA398}" type="presOf" srcId="{C43190EF-965A-45C7-ADC8-8D384EC7FFEE}" destId="{C49DCD67-C21C-47F1-9597-E4C80BADD5B1}" srcOrd="0" destOrd="0" presId="urn:microsoft.com/office/officeart/2009/3/layout/HorizontalOrganizationChart"/>
    <dgm:cxn modelId="{41276097-358B-4439-A2B9-D51556E24912}" type="presOf" srcId="{8C1BC0FA-6CA8-4B97-BD2F-2360C7844889}" destId="{2A13AD74-901C-4539-8C8F-DB9BADD74695}" srcOrd="0" destOrd="0" presId="urn:microsoft.com/office/officeart/2009/3/layout/HorizontalOrganizationChart"/>
    <dgm:cxn modelId="{FA6EBD99-2A5D-4C47-A7B0-865741A0188F}" type="presOf" srcId="{C940D584-B3A7-47D9-BC3B-41603ABD74FC}" destId="{E583D4D9-F64A-4D70-8E5D-86FBF340D98C}" srcOrd="0" destOrd="0" presId="urn:microsoft.com/office/officeart/2009/3/layout/HorizontalOrganizationChart"/>
    <dgm:cxn modelId="{BD56D199-9F14-4017-B41D-C514E80AA830}" srcId="{08C0ECD0-6A9D-475D-BBE6-133E9575FB91}" destId="{7770F690-F326-4575-97AB-6351BAD01B6E}" srcOrd="0" destOrd="0" parTransId="{0B5F7954-86B7-4FC0-88B7-676558A8DF77}" sibTransId="{F3A4DD90-B961-457B-A133-B4842A1035A8}"/>
    <dgm:cxn modelId="{5CA70E9A-2184-4839-B347-9A7D6D160DAA}" type="presOf" srcId="{814FDDAE-2DEE-47DE-8D8F-DD9580A01AED}" destId="{6D5F6D3F-84F2-46C1-808D-C1067FC00364}" srcOrd="1" destOrd="0" presId="urn:microsoft.com/office/officeart/2009/3/layout/HorizontalOrganizationChart"/>
    <dgm:cxn modelId="{56B6DB9A-A7C6-47F2-9850-E236BFED5E01}" type="presOf" srcId="{2771A91E-E0A4-4ECE-9A1D-129030B54153}" destId="{23AA09A6-70A2-42FF-AEF7-490D309FEBB0}" srcOrd="0" destOrd="0" presId="urn:microsoft.com/office/officeart/2009/3/layout/HorizontalOrganizationChart"/>
    <dgm:cxn modelId="{74AEDD9B-D392-41E2-8A76-C6AC60C94775}" srcId="{068B1C0F-84C8-4B84-8D85-49CFF97006E9}" destId="{13F1B2C5-F49F-4D23-A78B-9357E41C57FF}" srcOrd="1" destOrd="0" parTransId="{DCCF20A8-BADF-4796-98CE-0CFDEF0C4AF2}" sibTransId="{E8653628-035B-4052-B73E-985293A2AF3E}"/>
    <dgm:cxn modelId="{DF14969C-0BA1-44B0-956B-8AA1C0540902}" type="presOf" srcId="{32858617-24F3-4242-AAE5-671600919FD4}" destId="{B31BD156-48F7-4C17-A3A8-44EF3F7EDE06}" srcOrd="0" destOrd="0" presId="urn:microsoft.com/office/officeart/2009/3/layout/HorizontalOrganizationChart"/>
    <dgm:cxn modelId="{B6C0199D-8F6E-40E1-B4A4-71EE86160824}" type="presOf" srcId="{F25A92C4-222B-4115-AF71-87172FC2789F}" destId="{F3A63215-0ED9-4BB7-BE0E-B84D9EDAE882}" srcOrd="0" destOrd="0" presId="urn:microsoft.com/office/officeart/2009/3/layout/HorizontalOrganizationChart"/>
    <dgm:cxn modelId="{7BA14E9F-7639-4BD8-9B78-7D25E051B6DE}" type="presOf" srcId="{02E84155-BF8D-498C-825C-8689FE6A9511}" destId="{A908C8FA-A62F-4943-A749-FF9FEC55F7D5}" srcOrd="1" destOrd="0" presId="urn:microsoft.com/office/officeart/2009/3/layout/HorizontalOrganizationChart"/>
    <dgm:cxn modelId="{580EECA3-737F-4434-BC03-1235104CBFCE}" srcId="{9D69E648-69B4-4274-96A3-1EEAC9725559}" destId="{DA2AD372-EB68-4F1B-92D2-A53F56E131A0}" srcOrd="3" destOrd="0" parTransId="{E85F876D-E286-49D0-8629-9D350AA7F043}" sibTransId="{4F53A728-26C5-4FED-9B40-756AB88C25E2}"/>
    <dgm:cxn modelId="{4DB970A5-456D-4B72-9EAC-32AA4A835DAA}" type="presOf" srcId="{EA05EF10-DA47-40A0-A693-F2F3B476DB65}" destId="{19E4A5E3-15AB-49D8-9A67-0CE708891C89}" srcOrd="0" destOrd="0" presId="urn:microsoft.com/office/officeart/2009/3/layout/HorizontalOrganizationChart"/>
    <dgm:cxn modelId="{169804A8-46BF-4500-A7FC-C9B46C196A51}" type="presOf" srcId="{12751EB6-6BD3-4C43-83A5-B4529BA28D37}" destId="{C21BACF1-6961-4AB4-992D-D55573906247}" srcOrd="1" destOrd="0" presId="urn:microsoft.com/office/officeart/2009/3/layout/HorizontalOrganizationChart"/>
    <dgm:cxn modelId="{5AFB65AC-2E97-4F71-B85C-84860915637C}" type="presOf" srcId="{814FDDAE-2DEE-47DE-8D8F-DD9580A01AED}" destId="{8344415E-CE4D-4805-82A7-9BFE9F27C46E}" srcOrd="0" destOrd="0" presId="urn:microsoft.com/office/officeart/2009/3/layout/HorizontalOrganizationChart"/>
    <dgm:cxn modelId="{87FD7EAD-5ABE-4C25-878F-D0097C98C31E}" type="presOf" srcId="{989AAA58-207F-47B9-B088-98AC3A6939CB}" destId="{794AB031-B219-4289-A002-48A6419A5E65}" srcOrd="0" destOrd="0" presId="urn:microsoft.com/office/officeart/2009/3/layout/HorizontalOrganizationChart"/>
    <dgm:cxn modelId="{893F73B1-6236-44AA-917A-C13DECBCDF63}" type="presOf" srcId="{6467B37B-D697-4729-8ED5-8299F93FA210}" destId="{93CE78CE-8328-49B7-AE8A-B5D8A8053761}" srcOrd="0" destOrd="0" presId="urn:microsoft.com/office/officeart/2009/3/layout/HorizontalOrganizationChart"/>
    <dgm:cxn modelId="{AED015B3-6EA5-4060-A419-9FBD6897DFD8}" type="presOf" srcId="{E2EE4631-48C8-42D5-A857-5B14B3B85DC3}" destId="{BC016AE6-7D5D-45E2-A705-468E1F869A9B}" srcOrd="0" destOrd="0" presId="urn:microsoft.com/office/officeart/2009/3/layout/HorizontalOrganizationChart"/>
    <dgm:cxn modelId="{C28FFEB6-5A03-4C8E-82E3-4CF9FCED0A7C}" srcId="{206E966D-8A3A-49E6-BAAE-F956F4A73A72}" destId="{66DAC230-9C36-497A-AD83-9C782C1A0622}" srcOrd="0" destOrd="0" parTransId="{87AA35EE-73CA-44EB-936F-B55E4D910DF2}" sibTransId="{570DAE4A-66BE-44C2-8396-FDCC8E4C4989}"/>
    <dgm:cxn modelId="{2199D9B7-A631-4B58-B624-55A984773F7C}" type="presOf" srcId="{D7B8BC39-C4D2-4E7B-9050-5BCA94DA8FFF}" destId="{971E421C-91BF-43F2-95BB-06A8CE702554}" srcOrd="0" destOrd="0" presId="urn:microsoft.com/office/officeart/2009/3/layout/HorizontalOrganizationChart"/>
    <dgm:cxn modelId="{FD9031BB-CC41-4858-96A4-519A072D3DB3}" type="presOf" srcId="{F0BB6790-B72D-4DA8-B1AB-F63097505F5B}" destId="{C7A8A302-A7E2-4709-95EB-C31278595F97}" srcOrd="1" destOrd="0" presId="urn:microsoft.com/office/officeart/2009/3/layout/HorizontalOrganizationChart"/>
    <dgm:cxn modelId="{FC3D21BC-CB25-4504-AF22-0C7D40FF8564}" type="presOf" srcId="{2492CA91-727C-4C18-8A85-49829A9A2E7E}" destId="{EED4B557-9030-4D2C-A6D1-D6105CD105D7}" srcOrd="1" destOrd="0" presId="urn:microsoft.com/office/officeart/2009/3/layout/HorizontalOrganizationChart"/>
    <dgm:cxn modelId="{A748ACBD-F166-4FBF-B599-024D64456994}" srcId="{02E84155-BF8D-498C-825C-8689FE6A9511}" destId="{2EB1291B-1D83-427E-B41F-7FC3377BCBB4}" srcOrd="0" destOrd="0" parTransId="{F25A92C4-222B-4115-AF71-87172FC2789F}" sibTransId="{39D7147D-B35F-40F4-932C-CAB1F1366902}"/>
    <dgm:cxn modelId="{D0CA7DC1-6FA2-4946-9616-D6B31BB59419}" type="presOf" srcId="{12751EB6-6BD3-4C43-83A5-B4529BA28D37}" destId="{3EAB5A0E-D013-4687-9DA3-E16F68AC9AA7}" srcOrd="0" destOrd="0" presId="urn:microsoft.com/office/officeart/2009/3/layout/HorizontalOrganizationChart"/>
    <dgm:cxn modelId="{09D301C3-5203-4AB9-AEB9-9311541E77F5}" type="presOf" srcId="{87AA35EE-73CA-44EB-936F-B55E4D910DF2}" destId="{FDDEB8B3-6488-4DC1-B8BF-04249B8A389E}" srcOrd="0" destOrd="0" presId="urn:microsoft.com/office/officeart/2009/3/layout/HorizontalOrganizationChart"/>
    <dgm:cxn modelId="{CE516BC8-F61C-4119-9DB9-8343B3853AD0}" type="presOf" srcId="{83C96489-7647-41D3-9690-356F58EA9065}" destId="{7DDCEC1E-EDD1-4873-81DF-32E625E5778B}" srcOrd="0" destOrd="0" presId="urn:microsoft.com/office/officeart/2009/3/layout/HorizontalOrganizationChart"/>
    <dgm:cxn modelId="{3DA824C9-D7D1-4D04-8AF0-B826686C3BFB}" type="presOf" srcId="{963093D0-F175-4E42-9195-EFE7D2B9FE4E}" destId="{41BB54C9-E42C-4E2C-A213-4098EC4E55D6}" srcOrd="0" destOrd="0" presId="urn:microsoft.com/office/officeart/2009/3/layout/HorizontalOrganizationChart"/>
    <dgm:cxn modelId="{98108FC9-54A2-4723-9947-7EEA39A25D98}" type="presOf" srcId="{E85F876D-E286-49D0-8629-9D350AA7F043}" destId="{7256A4BC-49A0-46F2-8A60-3F6736C79AE1}" srcOrd="0" destOrd="0" presId="urn:microsoft.com/office/officeart/2009/3/layout/HorizontalOrganizationChart"/>
    <dgm:cxn modelId="{59E56DCB-E566-4F99-BA8F-0FE69F87E765}" srcId="{289A671A-ABBB-4FA2-A1DA-50CC982A2DF2}" destId="{2492CA91-727C-4C18-8A85-49829A9A2E7E}" srcOrd="0" destOrd="0" parTransId="{E2EE4631-48C8-42D5-A857-5B14B3B85DC3}" sibTransId="{D55ED14F-D8BF-4308-A283-7940334F7821}"/>
    <dgm:cxn modelId="{F6E9A6CB-D5AF-4D4C-BC0C-7188005FB7C3}" srcId="{7D32EF0E-0985-4215-899E-ED97A49F14FB}" destId="{D7B8BC39-C4D2-4E7B-9050-5BCA94DA8FFF}" srcOrd="0" destOrd="0" parTransId="{ACBA4124-7E0F-4BD9-8F08-9CAD504475B6}" sibTransId="{918390A8-E0E3-4CD0-BA08-7DA433156611}"/>
    <dgm:cxn modelId="{5C36C3CC-EB66-436D-AE47-C0135D7A9A19}" type="presOf" srcId="{DCCF20A8-BADF-4796-98CE-0CFDEF0C4AF2}" destId="{6ADB7098-611A-4C0A-88C1-5A6B9CF947B6}" srcOrd="0" destOrd="0" presId="urn:microsoft.com/office/officeart/2009/3/layout/HorizontalOrganizationChart"/>
    <dgm:cxn modelId="{497171CD-4458-40C9-A3DF-8D9D2D1AEF48}" type="presOf" srcId="{4A134515-BD96-475A-847D-A35E8D97AE41}" destId="{0C557A0E-46AC-49F0-A4FA-543DAB4CC464}" srcOrd="0" destOrd="0" presId="urn:microsoft.com/office/officeart/2009/3/layout/HorizontalOrganizationChart"/>
    <dgm:cxn modelId="{A47496CF-F314-46BC-BB76-8B228EA6533A}" srcId="{963093D0-F175-4E42-9195-EFE7D2B9FE4E}" destId="{AD885485-07A1-4993-A729-583C02D87150}" srcOrd="4" destOrd="0" parTransId="{BCE3B27A-F43A-475F-8E3A-FB45AE73FCAA}" sibTransId="{873E6CA1-6EBA-4555-8508-6EC7F25C1BE8}"/>
    <dgm:cxn modelId="{E540B6CF-0CB6-4CE6-811B-CE702CA7425E}" type="presOf" srcId="{5F34C9E5-6556-4CCA-A625-FCF4A24137CD}" destId="{1D874822-E9DD-4CAA-A1F9-B7967AC27113}" srcOrd="0" destOrd="0" presId="urn:microsoft.com/office/officeart/2009/3/layout/HorizontalOrganizationChart"/>
    <dgm:cxn modelId="{03649FD0-A39D-431C-9DE3-FD49F7ACACF4}" type="presOf" srcId="{36E34439-DBF7-4AD1-9BD0-E48AC46DEFE1}" destId="{BE77EA77-589C-43C2-AD9F-9B1AA68BC7AB}" srcOrd="1" destOrd="0" presId="urn:microsoft.com/office/officeart/2009/3/layout/HorizontalOrganizationChart"/>
    <dgm:cxn modelId="{FCE30DD2-D47D-4ADF-A1F9-BC7DA5922871}" type="presOf" srcId="{068B1C0F-84C8-4B84-8D85-49CFF97006E9}" destId="{B2B7E305-1C6C-4B8B-9D4F-D0764D0C162C}" srcOrd="0" destOrd="0" presId="urn:microsoft.com/office/officeart/2009/3/layout/HorizontalOrganizationChart"/>
    <dgm:cxn modelId="{331D45D2-2C8D-450A-B1FF-3207F091DBE7}" type="presOf" srcId="{7D32EF0E-0985-4215-899E-ED97A49F14FB}" destId="{D405A90F-5050-42DB-BEA6-E6E2361B8773}" srcOrd="0" destOrd="0" presId="urn:microsoft.com/office/officeart/2009/3/layout/HorizontalOrganizationChart"/>
    <dgm:cxn modelId="{D3CF0BD3-0F6B-47F4-A508-3C83CFEAEB11}" type="presOf" srcId="{F5B80564-1C04-4A4B-80F6-F5A49F18D3F2}" destId="{FA4DF649-ACEF-43B9-9C53-48641D31DAB1}" srcOrd="1" destOrd="0" presId="urn:microsoft.com/office/officeart/2009/3/layout/HorizontalOrganizationChart"/>
    <dgm:cxn modelId="{AE4E52D4-1D94-474C-9C07-0A40F634284B}" type="presOf" srcId="{7D32EF0E-0985-4215-899E-ED97A49F14FB}" destId="{0272D998-236C-4D69-A398-141E72A75D69}" srcOrd="1" destOrd="0" presId="urn:microsoft.com/office/officeart/2009/3/layout/HorizontalOrganizationChart"/>
    <dgm:cxn modelId="{E71BA2D4-1C41-464A-AC4A-A8AD6AB1BA66}" srcId="{705A0C20-29C6-46DE-B255-60B0DA37D6D0}" destId="{6AB6F12F-97B7-4CDA-8395-BEBC083B775C}" srcOrd="0" destOrd="0" parTransId="{7838E17D-2DB3-4577-AAAB-32C1CBBE3E1C}" sibTransId="{836DEBB1-4C4D-404A-A804-3468BC05CBBC}"/>
    <dgm:cxn modelId="{F66123D5-FCFA-4DF6-8E22-6EAC73CCDB50}" type="presOf" srcId="{0D354B72-C4B2-4A56-B6F4-6CB6BCD70994}" destId="{BD48D069-722E-4AF6-8260-ADF762A82E4D}" srcOrd="0" destOrd="0" presId="urn:microsoft.com/office/officeart/2009/3/layout/HorizontalOrganizationChart"/>
    <dgm:cxn modelId="{53CEC2D8-19B1-4ED1-A156-1EBD090B3294}" type="presOf" srcId="{E61A514E-134D-465B-9005-AE65BE48B940}" destId="{436757AF-D40A-471B-891C-68D39448E860}" srcOrd="1" destOrd="0" presId="urn:microsoft.com/office/officeart/2009/3/layout/HorizontalOrganizationChart"/>
    <dgm:cxn modelId="{171B84DC-380F-4F38-BF90-BEDB07A5ACA8}" type="presOf" srcId="{D27C0055-98B1-46C2-B18C-D2448BECB59A}" destId="{AAD39381-A95C-4EBD-95B8-44A6BAA6FDA8}" srcOrd="0" destOrd="0" presId="urn:microsoft.com/office/officeart/2009/3/layout/HorizontalOrganizationChart"/>
    <dgm:cxn modelId="{05476CDE-4A87-46D7-B532-88E4BAC1B87F}" type="presOf" srcId="{879CB645-95EC-4369-B99A-31E96D8EABBF}" destId="{B0ECBCC1-4C55-4B26-BB30-476A4DA1893C}" srcOrd="0" destOrd="0" presId="urn:microsoft.com/office/officeart/2009/3/layout/HorizontalOrganizationChart"/>
    <dgm:cxn modelId="{8F5375DE-BEDE-4CB4-873F-546EEC1456E2}" srcId="{12751EB6-6BD3-4C43-83A5-B4529BA28D37}" destId="{206E966D-8A3A-49E6-BAAE-F956F4A73A72}" srcOrd="0" destOrd="0" parTransId="{533D17E0-EB83-477E-B6F5-FCFD89FC78E7}" sibTransId="{B755A2A5-DB91-47EB-BF8B-ACC3B946FC28}"/>
    <dgm:cxn modelId="{8F8F07DF-7929-46A5-9817-E8F57E463B1C}" type="presOf" srcId="{13F1B2C5-F49F-4D23-A78B-9357E41C57FF}" destId="{A89CE3EA-98AA-41B5-A89E-0A365BD932F6}" srcOrd="1" destOrd="0" presId="urn:microsoft.com/office/officeart/2009/3/layout/HorizontalOrganizationChart"/>
    <dgm:cxn modelId="{BAA31FE0-E6F9-4F4A-83F8-90A233742F6F}" srcId="{2492CA91-727C-4C18-8A85-49829A9A2E7E}" destId="{068B1C0F-84C8-4B84-8D85-49CFF97006E9}" srcOrd="0" destOrd="0" parTransId="{6467B37B-D697-4729-8ED5-8299F93FA210}" sibTransId="{A1BBFAC6-B82A-4DC8-879E-11FAB9D7AF2A}"/>
    <dgm:cxn modelId="{A7F12AE0-1B92-4EE1-85E2-90574F376C01}" type="presOf" srcId="{E18C16BE-4410-4A83-AEC9-B788AA5887AC}" destId="{B848E857-8009-4783-904A-AD8923250111}" srcOrd="0" destOrd="0" presId="urn:microsoft.com/office/officeart/2009/3/layout/HorizontalOrganizationChart"/>
    <dgm:cxn modelId="{BD8E3EE0-43D6-4D3F-AE29-C593A1906594}" srcId="{C774407B-9EF8-4A25-B623-3D474EEA508A}" destId="{12751EB6-6BD3-4C43-83A5-B4529BA28D37}" srcOrd="1" destOrd="0" parTransId="{2E4FEFF0-3E84-4F35-9860-83DC99C0A45C}" sibTransId="{64EF25F2-6957-44B5-949C-06CFCCE3E42A}"/>
    <dgm:cxn modelId="{BE6A96E1-479D-4B20-9CEE-A2A97A8494E1}" type="presOf" srcId="{E95AAEBA-8558-4E1E-85D4-EE9B4B169705}" destId="{F4C6ED12-BFC5-47F7-8174-C13203F4B334}" srcOrd="1" destOrd="0" presId="urn:microsoft.com/office/officeart/2009/3/layout/HorizontalOrganizationChart"/>
    <dgm:cxn modelId="{57E0CAE2-532A-4D91-8B62-F8C79A05E7B9}" type="presOf" srcId="{8F1A8A7C-B2ED-4041-A042-AC8ABDDD399F}" destId="{D0579B84-5C86-4F63-B506-353D5E496127}" srcOrd="0" destOrd="0" presId="urn:microsoft.com/office/officeart/2009/3/layout/HorizontalOrganizationChart"/>
    <dgm:cxn modelId="{1DA6C2E4-173C-4C61-B12A-FCEA1E7D2076}" srcId="{C774407B-9EF8-4A25-B623-3D474EEA508A}" destId="{08C0ECD0-6A9D-475D-BBE6-133E9575FB91}" srcOrd="0" destOrd="0" parTransId="{32031552-A9BD-48BD-841B-B68849C50C0D}" sibTransId="{5488E70A-49B4-408A-9880-D3A528888E22}"/>
    <dgm:cxn modelId="{13A1B5E6-9AC4-44DC-BADE-5E23668C0DBE}" type="presOf" srcId="{66DAC230-9C36-497A-AD83-9C782C1A0622}" destId="{7259315F-97A2-4B21-95D7-A1F2948DD14F}" srcOrd="1" destOrd="0" presId="urn:microsoft.com/office/officeart/2009/3/layout/HorizontalOrganizationChart"/>
    <dgm:cxn modelId="{95E783E9-1AFD-444D-97A8-802A01ED33C0}" type="presOf" srcId="{66DAC230-9C36-497A-AD83-9C782C1A0622}" destId="{9FAE8DC7-8ACF-410E-BC27-CABE8E3602DF}" srcOrd="0" destOrd="0" presId="urn:microsoft.com/office/officeart/2009/3/layout/HorizontalOrganizationChart"/>
    <dgm:cxn modelId="{250D71EA-9632-4DFA-A130-253C2D37DBD5}" srcId="{1CCA233B-AC9F-40ED-8F28-19A97B683FF2}" destId="{02E84155-BF8D-498C-825C-8689FE6A9511}" srcOrd="0" destOrd="0" parTransId="{5F34C9E5-6556-4CCA-A625-FCF4A24137CD}" sibTransId="{5C4F66B6-5080-425F-9853-17990A6848F2}"/>
    <dgm:cxn modelId="{747FC5EB-2D8E-4AE7-90BA-5808350AB1C5}" type="presOf" srcId="{206E966D-8A3A-49E6-BAAE-F956F4A73A72}" destId="{21C83DE4-343A-41DD-90D6-8124A3D1DD3A}" srcOrd="0" destOrd="0" presId="urn:microsoft.com/office/officeart/2009/3/layout/HorizontalOrganizationChart"/>
    <dgm:cxn modelId="{A2D627EC-7D05-486A-8EC2-0B3EE4E5DDF0}" srcId="{963093D0-F175-4E42-9195-EFE7D2B9FE4E}" destId="{F0BB6790-B72D-4DA8-B1AB-F63097505F5B}" srcOrd="0" destOrd="0" parTransId="{C1214653-3D9A-4C98-947A-958270C87E30}" sibTransId="{12B7F0A3-60C3-4250-833C-3D21F6070076}"/>
    <dgm:cxn modelId="{C7A09EEC-CAD7-4A61-BBC2-50E727F892A3}" type="presOf" srcId="{2EB1291B-1D83-427E-B41F-7FC3377BCBB4}" destId="{CD6F7407-B24E-4907-A034-12FCAAF49DE7}" srcOrd="1" destOrd="0" presId="urn:microsoft.com/office/officeart/2009/3/layout/HorizontalOrganizationChart"/>
    <dgm:cxn modelId="{C9C3C5ED-6C48-41CD-9A27-E5E7864622D2}" srcId="{E95AAEBA-8558-4E1E-85D4-EE9B4B169705}" destId="{920D37C2-5428-4294-90F9-868DA6BBC07F}" srcOrd="0" destOrd="0" parTransId="{2771A91E-E0A4-4ECE-9A1D-129030B54153}" sibTransId="{B44E0B5A-2848-4120-9CD1-1691421CDD1B}"/>
    <dgm:cxn modelId="{3D4914EE-496E-4DE4-8C99-6E8BDB69E8D7}" type="presOf" srcId="{B236A81D-4A1A-4C39-8226-AC36BB21A90F}" destId="{BEF431E2-2CA5-47AA-891D-BA79F251A6F1}" srcOrd="0" destOrd="0" presId="urn:microsoft.com/office/officeart/2009/3/layout/HorizontalOrganizationChart"/>
    <dgm:cxn modelId="{3441E1EE-B962-471A-A404-4E85431BEDDF}" type="presOf" srcId="{02E84155-BF8D-498C-825C-8689FE6A9511}" destId="{D7FB9252-67E9-4E04-A802-1CDB79645C7A}" srcOrd="0" destOrd="0" presId="urn:microsoft.com/office/officeart/2009/3/layout/HorizontalOrganizationChart"/>
    <dgm:cxn modelId="{6D6B65F2-F8BC-4708-8FCA-35101284DAE4}" srcId="{26073FEE-D0EF-4B0C-AEA6-3541B5A9AD5D}" destId="{1CCA233B-AC9F-40ED-8F28-19A97B683FF2}" srcOrd="0" destOrd="0" parTransId="{4A134515-BD96-475A-847D-A35E8D97AE41}" sibTransId="{7741DCD8-8F89-46DE-A4C9-A9C2CF3B6439}"/>
    <dgm:cxn modelId="{203B53F2-D7CC-45BC-BCAA-906A1B896F46}" type="presOf" srcId="{5F46748F-55F9-4CC5-AF88-EEC2EA5FE717}" destId="{7E15BFF0-82F1-4329-BED0-5F435C8CC8DA}" srcOrd="0" destOrd="0" presId="urn:microsoft.com/office/officeart/2009/3/layout/HorizontalOrganizationChart"/>
    <dgm:cxn modelId="{6DEFA6F2-8026-4E4E-8CB7-32306A160182}" srcId="{FE4F5088-9DDF-4937-80B6-A07A128CC428}" destId="{4B2274BD-8934-4657-B83C-BDF5FE61291F}" srcOrd="0" destOrd="0" parTransId="{BD7BE843-0988-488E-9F73-3E8B6B33DEA4}" sibTransId="{4FA8A7F1-0B9D-4AA6-9F8B-4C0AD99BA526}"/>
    <dgm:cxn modelId="{1E5A4FF4-480F-4DB3-A655-B057E26C004F}" type="presOf" srcId="{9D69E648-69B4-4274-96A3-1EEAC9725559}" destId="{E5457DDE-5B1C-496D-A5E9-CE16F69713F5}" srcOrd="0" destOrd="0" presId="urn:microsoft.com/office/officeart/2009/3/layout/HorizontalOrganizationChart"/>
    <dgm:cxn modelId="{206BA4F5-62F9-413C-9339-02783782ABDB}" type="presOf" srcId="{FE4F5088-9DDF-4937-80B6-A07A128CC428}" destId="{A736DE6C-0CD9-41FA-8847-89F3515996B0}" srcOrd="1" destOrd="0" presId="urn:microsoft.com/office/officeart/2009/3/layout/HorizontalOrganizationChart"/>
    <dgm:cxn modelId="{7196B6F5-8DBD-4EDD-A9B7-C2B379FCA375}" type="presOf" srcId="{E95AAEBA-8558-4E1E-85D4-EE9B4B169705}" destId="{72FB4A8C-7CC3-4F8F-B652-EC7BF7F93AA6}" srcOrd="0" destOrd="0" presId="urn:microsoft.com/office/officeart/2009/3/layout/HorizontalOrganizationChart"/>
    <dgm:cxn modelId="{D2A428F7-7EE5-4F4D-A0B6-D4CD2709428A}" type="presOf" srcId="{2492CA91-727C-4C18-8A85-49829A9A2E7E}" destId="{37A7BF03-31CA-4E81-A370-AF255E309038}" srcOrd="0" destOrd="0" presId="urn:microsoft.com/office/officeart/2009/3/layout/HorizontalOrganizationChart"/>
    <dgm:cxn modelId="{15A984FA-DA13-4F54-BB39-FE029363FFEF}" type="presOf" srcId="{068B1C0F-84C8-4B84-8D85-49CFF97006E9}" destId="{9BF94F42-021E-4AA6-AB79-625FC4BF9495}" srcOrd="1" destOrd="0" presId="urn:microsoft.com/office/officeart/2009/3/layout/HorizontalOrganizationChart"/>
    <dgm:cxn modelId="{9DC16CFD-5392-4CFA-B1C8-B0AB93194C0F}" type="presOf" srcId="{8555CB7F-FF51-49F9-B302-0C2005FCE542}" destId="{FF632485-6263-4AF0-964F-485FBA01B350}" srcOrd="1" destOrd="0" presId="urn:microsoft.com/office/officeart/2009/3/layout/HorizontalOrganizationChart"/>
    <dgm:cxn modelId="{22278DFE-F54F-47E0-B3F2-898321C8016A}" type="presOf" srcId="{0B5F7954-86B7-4FC0-88B7-676558A8DF77}" destId="{C67ADDE6-8445-42B9-8323-4DEDA105BAFA}" srcOrd="0" destOrd="0" presId="urn:microsoft.com/office/officeart/2009/3/layout/HorizontalOrganizationChart"/>
    <dgm:cxn modelId="{BA4F3DFF-C8B4-4E8A-AE15-4648B0E7D2AD}" type="presOf" srcId="{289A671A-ABBB-4FA2-A1DA-50CC982A2DF2}" destId="{AC8C82D8-F2D2-463F-88BD-0FE9A86245F4}" srcOrd="0" destOrd="0" presId="urn:microsoft.com/office/officeart/2009/3/layout/HorizontalOrganizationChart"/>
    <dgm:cxn modelId="{5D22711E-2689-4FE9-B0B5-7AD390F5CE93}" type="presParOf" srcId="{42417AB3-463B-4D67-97BB-FA742D23392E}" destId="{2F5780E5-15C5-47E8-BEA1-265D2A6F5208}" srcOrd="0" destOrd="0" presId="urn:microsoft.com/office/officeart/2009/3/layout/HorizontalOrganizationChart"/>
    <dgm:cxn modelId="{E920265E-4100-4C08-80AF-D00D77CA4ACB}" type="presParOf" srcId="{2F5780E5-15C5-47E8-BEA1-265D2A6F5208}" destId="{3E8A822C-0470-4750-AF6C-05C5EB698274}" srcOrd="0" destOrd="0" presId="urn:microsoft.com/office/officeart/2009/3/layout/HorizontalOrganizationChart"/>
    <dgm:cxn modelId="{F27E0848-457C-4D5D-95C2-A22683F4833D}" type="presParOf" srcId="{3E8A822C-0470-4750-AF6C-05C5EB698274}" destId="{C500706B-9FB8-4DA9-8243-8E97117834F8}" srcOrd="0" destOrd="0" presId="urn:microsoft.com/office/officeart/2009/3/layout/HorizontalOrganizationChart"/>
    <dgm:cxn modelId="{B93E334D-6824-43BB-A6DE-5119363F6A9C}" type="presParOf" srcId="{3E8A822C-0470-4750-AF6C-05C5EB698274}" destId="{F6A52A8D-8458-4B6D-A2C4-43D486A48FFB}" srcOrd="1" destOrd="0" presId="urn:microsoft.com/office/officeart/2009/3/layout/HorizontalOrganizationChart"/>
    <dgm:cxn modelId="{481AFFA3-F220-4989-95DA-901D8B223C2F}" type="presParOf" srcId="{2F5780E5-15C5-47E8-BEA1-265D2A6F5208}" destId="{0DBE3ED5-2C86-4DF7-869C-5F20546F6058}" srcOrd="1" destOrd="0" presId="urn:microsoft.com/office/officeart/2009/3/layout/HorizontalOrganizationChart"/>
    <dgm:cxn modelId="{D1438F39-9A50-496F-A948-737F38ACE591}" type="presParOf" srcId="{0DBE3ED5-2C86-4DF7-869C-5F20546F6058}" destId="{C67ADDE6-8445-42B9-8323-4DEDA105BAFA}" srcOrd="0" destOrd="0" presId="urn:microsoft.com/office/officeart/2009/3/layout/HorizontalOrganizationChart"/>
    <dgm:cxn modelId="{2E8FC5A0-D490-46E3-A658-FED3517A7A2E}" type="presParOf" srcId="{0DBE3ED5-2C86-4DF7-869C-5F20546F6058}" destId="{457EA97B-3305-4C77-9159-F591418B28DD}" srcOrd="1" destOrd="0" presId="urn:microsoft.com/office/officeart/2009/3/layout/HorizontalOrganizationChart"/>
    <dgm:cxn modelId="{F59358C7-B0AB-411C-AC4C-63282E61E57F}" type="presParOf" srcId="{457EA97B-3305-4C77-9159-F591418B28DD}" destId="{E18777C5-D39D-4EF6-8A34-9BB73884A22F}" srcOrd="0" destOrd="0" presId="urn:microsoft.com/office/officeart/2009/3/layout/HorizontalOrganizationChart"/>
    <dgm:cxn modelId="{CC8E75AF-76DF-427F-A35D-F3CCF4CCA6EF}" type="presParOf" srcId="{E18777C5-D39D-4EF6-8A34-9BB73884A22F}" destId="{143BB8AD-5963-4A9B-9B77-1610C037E119}" srcOrd="0" destOrd="0" presId="urn:microsoft.com/office/officeart/2009/3/layout/HorizontalOrganizationChart"/>
    <dgm:cxn modelId="{B5BD364D-43BD-45D7-8523-8FE1BE06DE1C}" type="presParOf" srcId="{E18777C5-D39D-4EF6-8A34-9BB73884A22F}" destId="{3EEC1826-C3B8-41E0-B568-B93DEC96057F}" srcOrd="1" destOrd="0" presId="urn:microsoft.com/office/officeart/2009/3/layout/HorizontalOrganizationChart"/>
    <dgm:cxn modelId="{22837B20-1C57-44C9-9157-937021BAEBBD}" type="presParOf" srcId="{457EA97B-3305-4C77-9159-F591418B28DD}" destId="{77B436E2-0BF4-40D6-9DB8-3E44CDA8D70A}" srcOrd="1" destOrd="0" presId="urn:microsoft.com/office/officeart/2009/3/layout/HorizontalOrganizationChart"/>
    <dgm:cxn modelId="{9CBCDE02-06D1-49E5-B50C-211E907FBEE6}" type="presParOf" srcId="{77B436E2-0BF4-40D6-9DB8-3E44CDA8D70A}" destId="{794AB031-B219-4289-A002-48A6419A5E65}" srcOrd="0" destOrd="0" presId="urn:microsoft.com/office/officeart/2009/3/layout/HorizontalOrganizationChart"/>
    <dgm:cxn modelId="{DA9F05FC-A0E7-4537-869C-8CAA9214832E}" type="presParOf" srcId="{77B436E2-0BF4-40D6-9DB8-3E44CDA8D70A}" destId="{7B108D84-D900-4DA0-8B5D-2590A7D9FFE9}" srcOrd="1" destOrd="0" presId="urn:microsoft.com/office/officeart/2009/3/layout/HorizontalOrganizationChart"/>
    <dgm:cxn modelId="{2345ACF9-874D-4255-8C52-51F81F1D9D67}" type="presParOf" srcId="{7B108D84-D900-4DA0-8B5D-2590A7D9FFE9}" destId="{28122C8E-5D75-4B46-B0C5-2DA263EB0151}" srcOrd="0" destOrd="0" presId="urn:microsoft.com/office/officeart/2009/3/layout/HorizontalOrganizationChart"/>
    <dgm:cxn modelId="{75EA2B3C-C365-4FD7-8058-9F6EB5A10564}" type="presParOf" srcId="{28122C8E-5D75-4B46-B0C5-2DA263EB0151}" destId="{41BB54C9-E42C-4E2C-A213-4098EC4E55D6}" srcOrd="0" destOrd="0" presId="urn:microsoft.com/office/officeart/2009/3/layout/HorizontalOrganizationChart"/>
    <dgm:cxn modelId="{55605DB7-7A95-4F4F-BCAC-95FA1DD022F9}" type="presParOf" srcId="{28122C8E-5D75-4B46-B0C5-2DA263EB0151}" destId="{B7DE51D3-E539-496C-981D-237771D67A94}" srcOrd="1" destOrd="0" presId="urn:microsoft.com/office/officeart/2009/3/layout/HorizontalOrganizationChart"/>
    <dgm:cxn modelId="{022D65D4-13ED-4BAC-8426-856EBF090E93}" type="presParOf" srcId="{7B108D84-D900-4DA0-8B5D-2590A7D9FFE9}" destId="{05D17253-0A51-4633-BC93-C0BAF3C47583}" srcOrd="1" destOrd="0" presId="urn:microsoft.com/office/officeart/2009/3/layout/HorizontalOrganizationChart"/>
    <dgm:cxn modelId="{5A410EFA-53FF-40D0-81CC-AC8079F97EAB}" type="presParOf" srcId="{05D17253-0A51-4633-BC93-C0BAF3C47583}" destId="{C2D86AA2-8800-4D2F-B6F2-86EC5661C566}" srcOrd="0" destOrd="0" presId="urn:microsoft.com/office/officeart/2009/3/layout/HorizontalOrganizationChart"/>
    <dgm:cxn modelId="{3D7BB4F5-D69D-409D-9213-3EF6C3F9ED9C}" type="presParOf" srcId="{05D17253-0A51-4633-BC93-C0BAF3C47583}" destId="{F927FB1A-1690-47C1-9EE5-8454A5A17083}" srcOrd="1" destOrd="0" presId="urn:microsoft.com/office/officeart/2009/3/layout/HorizontalOrganizationChart"/>
    <dgm:cxn modelId="{DDB1111C-5842-46C6-AB7F-A6ADD03DB0C6}" type="presParOf" srcId="{F927FB1A-1690-47C1-9EE5-8454A5A17083}" destId="{2D567683-D590-4099-B7C6-90551A44BD8A}" srcOrd="0" destOrd="0" presId="urn:microsoft.com/office/officeart/2009/3/layout/HorizontalOrganizationChart"/>
    <dgm:cxn modelId="{2517FD54-C990-4083-8165-8F2C0AE10FD1}" type="presParOf" srcId="{2D567683-D590-4099-B7C6-90551A44BD8A}" destId="{53BFC906-6572-48BA-8C52-428330BAEE8A}" srcOrd="0" destOrd="0" presId="urn:microsoft.com/office/officeart/2009/3/layout/HorizontalOrganizationChart"/>
    <dgm:cxn modelId="{81CB9665-B031-4F4B-AD53-0861E872F1EF}" type="presParOf" srcId="{2D567683-D590-4099-B7C6-90551A44BD8A}" destId="{C7A8A302-A7E2-4709-95EB-C31278595F97}" srcOrd="1" destOrd="0" presId="urn:microsoft.com/office/officeart/2009/3/layout/HorizontalOrganizationChart"/>
    <dgm:cxn modelId="{793F636B-1C31-486C-A8A0-421AC7510CA0}" type="presParOf" srcId="{F927FB1A-1690-47C1-9EE5-8454A5A17083}" destId="{60614729-56C8-436E-833F-83BFD8A787EB}" srcOrd="1" destOrd="0" presId="urn:microsoft.com/office/officeart/2009/3/layout/HorizontalOrganizationChart"/>
    <dgm:cxn modelId="{F92AFCA4-A89E-4446-A17F-6B44E5264D37}" type="presParOf" srcId="{F927FB1A-1690-47C1-9EE5-8454A5A17083}" destId="{79F8318D-EEBF-4349-90BA-EB56094E29C7}" srcOrd="2" destOrd="0" presId="urn:microsoft.com/office/officeart/2009/3/layout/HorizontalOrganizationChart"/>
    <dgm:cxn modelId="{F2198A04-0E2B-4DE4-A62F-E20FDF2171A8}" type="presParOf" srcId="{05D17253-0A51-4633-BC93-C0BAF3C47583}" destId="{F9FBD901-0077-47F4-A26C-1A9B4C4B04BB}" srcOrd="2" destOrd="0" presId="urn:microsoft.com/office/officeart/2009/3/layout/HorizontalOrganizationChart"/>
    <dgm:cxn modelId="{2A8F110D-35AF-472C-87B3-B08C8C8C886F}" type="presParOf" srcId="{05D17253-0A51-4633-BC93-C0BAF3C47583}" destId="{F0793786-853E-4375-AB1B-B278B46117A8}" srcOrd="3" destOrd="0" presId="urn:microsoft.com/office/officeart/2009/3/layout/HorizontalOrganizationChart"/>
    <dgm:cxn modelId="{A007689A-40FD-4F21-AFAE-2799110A741F}" type="presParOf" srcId="{F0793786-853E-4375-AB1B-B278B46117A8}" destId="{AF05F9AD-C692-42E4-BFE1-C9289D68BAF9}" srcOrd="0" destOrd="0" presId="urn:microsoft.com/office/officeart/2009/3/layout/HorizontalOrganizationChart"/>
    <dgm:cxn modelId="{B60FC866-2CAD-41B0-9BAD-3089037F210D}" type="presParOf" srcId="{AF05F9AD-C692-42E4-BFE1-C9289D68BAF9}" destId="{B2B4208F-3D3B-4163-B3F3-C1B3356801FB}" srcOrd="0" destOrd="0" presId="urn:microsoft.com/office/officeart/2009/3/layout/HorizontalOrganizationChart"/>
    <dgm:cxn modelId="{F1D83535-F725-4B58-914F-56D3E492EF58}" type="presParOf" srcId="{AF05F9AD-C692-42E4-BFE1-C9289D68BAF9}" destId="{436757AF-D40A-471B-891C-68D39448E860}" srcOrd="1" destOrd="0" presId="urn:microsoft.com/office/officeart/2009/3/layout/HorizontalOrganizationChart"/>
    <dgm:cxn modelId="{56EAFEC8-CAF6-4964-9D12-D8118B1DCF16}" type="presParOf" srcId="{F0793786-853E-4375-AB1B-B278B46117A8}" destId="{BF172915-E08E-4CF9-A9FD-678FBAF7E39A}" srcOrd="1" destOrd="0" presId="urn:microsoft.com/office/officeart/2009/3/layout/HorizontalOrganizationChart"/>
    <dgm:cxn modelId="{5EA44C7C-9FA0-4210-8EBC-20631416AE20}" type="presParOf" srcId="{F0793786-853E-4375-AB1B-B278B46117A8}" destId="{4DC2C175-9035-4473-A2E5-0A966A14358E}" srcOrd="2" destOrd="0" presId="urn:microsoft.com/office/officeart/2009/3/layout/HorizontalOrganizationChart"/>
    <dgm:cxn modelId="{50490358-7914-49FF-93D0-F28D62D78A9D}" type="presParOf" srcId="{05D17253-0A51-4633-BC93-C0BAF3C47583}" destId="{BD48D069-722E-4AF6-8260-ADF762A82E4D}" srcOrd="4" destOrd="0" presId="urn:microsoft.com/office/officeart/2009/3/layout/HorizontalOrganizationChart"/>
    <dgm:cxn modelId="{72FE04C7-DC71-4FBC-86AE-AD1429A17CB6}" type="presParOf" srcId="{05D17253-0A51-4633-BC93-C0BAF3C47583}" destId="{545DCC1E-9ACD-4458-95BC-C03B520FEE6B}" srcOrd="5" destOrd="0" presId="urn:microsoft.com/office/officeart/2009/3/layout/HorizontalOrganizationChart"/>
    <dgm:cxn modelId="{C284C421-46F4-4C11-AB11-DE64A5562E2F}" type="presParOf" srcId="{545DCC1E-9ACD-4458-95BC-C03B520FEE6B}" destId="{078ED80B-63F4-4366-B176-A621DA68E3E2}" srcOrd="0" destOrd="0" presId="urn:microsoft.com/office/officeart/2009/3/layout/HorizontalOrganizationChart"/>
    <dgm:cxn modelId="{D5E04632-9A29-4756-A6C6-968710111C5C}" type="presParOf" srcId="{078ED80B-63F4-4366-B176-A621DA68E3E2}" destId="{31C2BA55-4F6A-4BAB-BBB4-5217F077156F}" srcOrd="0" destOrd="0" presId="urn:microsoft.com/office/officeart/2009/3/layout/HorizontalOrganizationChart"/>
    <dgm:cxn modelId="{9731E9F1-145E-41E9-AA1C-7AA552AFD748}" type="presParOf" srcId="{078ED80B-63F4-4366-B176-A621DA68E3E2}" destId="{073E68D6-3000-4995-B8DD-FE3CCF45CAB5}" srcOrd="1" destOrd="0" presId="urn:microsoft.com/office/officeart/2009/3/layout/HorizontalOrganizationChart"/>
    <dgm:cxn modelId="{A136AB2E-7335-4A4C-8F0E-B1466113CD38}" type="presParOf" srcId="{545DCC1E-9ACD-4458-95BC-C03B520FEE6B}" destId="{ED8E3337-9224-47A1-B2CE-5F736793B34E}" srcOrd="1" destOrd="0" presId="urn:microsoft.com/office/officeart/2009/3/layout/HorizontalOrganizationChart"/>
    <dgm:cxn modelId="{D424525B-6A1D-41EB-BEA2-27256770AA7F}" type="presParOf" srcId="{545DCC1E-9ACD-4458-95BC-C03B520FEE6B}" destId="{C2ED0CDE-39B3-40D9-B9D8-907A61801B00}" srcOrd="2" destOrd="0" presId="urn:microsoft.com/office/officeart/2009/3/layout/HorizontalOrganizationChart"/>
    <dgm:cxn modelId="{C2D83898-D2A0-49F8-8A58-C5ADEEF92E96}" type="presParOf" srcId="{05D17253-0A51-4633-BC93-C0BAF3C47583}" destId="{C49DCD67-C21C-47F1-9597-E4C80BADD5B1}" srcOrd="6" destOrd="0" presId="urn:microsoft.com/office/officeart/2009/3/layout/HorizontalOrganizationChart"/>
    <dgm:cxn modelId="{C5C58351-3A1B-435B-8B29-6BDD359207D5}" type="presParOf" srcId="{05D17253-0A51-4633-BC93-C0BAF3C47583}" destId="{7DE53944-57D4-4175-8B7E-9DC5F71449FA}" srcOrd="7" destOrd="0" presId="urn:microsoft.com/office/officeart/2009/3/layout/HorizontalOrganizationChart"/>
    <dgm:cxn modelId="{4F65DE18-7664-41ED-8E09-35705BA857BA}" type="presParOf" srcId="{7DE53944-57D4-4175-8B7E-9DC5F71449FA}" destId="{2AA498C6-4140-4749-A00A-F54E27860581}" srcOrd="0" destOrd="0" presId="urn:microsoft.com/office/officeart/2009/3/layout/HorizontalOrganizationChart"/>
    <dgm:cxn modelId="{37881305-69CC-4BC7-9A18-EF43F93B639C}" type="presParOf" srcId="{2AA498C6-4140-4749-A00A-F54E27860581}" destId="{8D3ABEB9-E65C-4680-88C8-56FEDEC531EA}" srcOrd="0" destOrd="0" presId="urn:microsoft.com/office/officeart/2009/3/layout/HorizontalOrganizationChart"/>
    <dgm:cxn modelId="{3771A87B-1B57-49EC-9472-9DDCCA9D299E}" type="presParOf" srcId="{2AA498C6-4140-4749-A00A-F54E27860581}" destId="{88CA2DB1-80BE-4761-A84D-84CF3FCA32EB}" srcOrd="1" destOrd="0" presId="urn:microsoft.com/office/officeart/2009/3/layout/HorizontalOrganizationChart"/>
    <dgm:cxn modelId="{E67C716A-76E1-4C88-9262-EF7DBCF2D3FF}" type="presParOf" srcId="{7DE53944-57D4-4175-8B7E-9DC5F71449FA}" destId="{97D0384A-F686-4FC1-8EAC-8DF945E541C6}" srcOrd="1" destOrd="0" presId="urn:microsoft.com/office/officeart/2009/3/layout/HorizontalOrganizationChart"/>
    <dgm:cxn modelId="{B9E5ACDF-A980-48F4-95B2-D37552634908}" type="presParOf" srcId="{97D0384A-F686-4FC1-8EAC-8DF945E541C6}" destId="{B0ECBCC1-4C55-4B26-BB30-476A4DA1893C}" srcOrd="0" destOrd="0" presId="urn:microsoft.com/office/officeart/2009/3/layout/HorizontalOrganizationChart"/>
    <dgm:cxn modelId="{891EFED5-FBD5-4FA0-8484-E351CD12DCAC}" type="presParOf" srcId="{97D0384A-F686-4FC1-8EAC-8DF945E541C6}" destId="{AB30C405-0281-40C8-A125-0F3225CAB9A8}" srcOrd="1" destOrd="0" presId="urn:microsoft.com/office/officeart/2009/3/layout/HorizontalOrganizationChart"/>
    <dgm:cxn modelId="{E6F57FD3-9FA8-4A30-91D8-F74EC9215A15}" type="presParOf" srcId="{AB30C405-0281-40C8-A125-0F3225CAB9A8}" destId="{88012724-3D6E-4220-A717-99FFDA623C4D}" srcOrd="0" destOrd="0" presId="urn:microsoft.com/office/officeart/2009/3/layout/HorizontalOrganizationChart"/>
    <dgm:cxn modelId="{35ED7571-7FB6-47E9-B937-BAB14E78157F}" type="presParOf" srcId="{88012724-3D6E-4220-A717-99FFDA623C4D}" destId="{1BFC6A26-6B96-4349-B850-95AA145549E8}" srcOrd="0" destOrd="0" presId="urn:microsoft.com/office/officeart/2009/3/layout/HorizontalOrganizationChart"/>
    <dgm:cxn modelId="{1B96DDF1-82EA-45F5-AFC0-64296987481D}" type="presParOf" srcId="{88012724-3D6E-4220-A717-99FFDA623C4D}" destId="{FF632485-6263-4AF0-964F-485FBA01B350}" srcOrd="1" destOrd="0" presId="urn:microsoft.com/office/officeart/2009/3/layout/HorizontalOrganizationChart"/>
    <dgm:cxn modelId="{C181B5D3-6D04-4C74-8CA3-2F683D7C8D68}" type="presParOf" srcId="{AB30C405-0281-40C8-A125-0F3225CAB9A8}" destId="{1D83B3D5-8B49-4FE6-9665-4C3306901C99}" srcOrd="1" destOrd="0" presId="urn:microsoft.com/office/officeart/2009/3/layout/HorizontalOrganizationChart"/>
    <dgm:cxn modelId="{1D80C8DA-AAF8-4BF7-8606-C7F1632A04F3}" type="presParOf" srcId="{1D83B3D5-8B49-4FE6-9665-4C3306901C99}" destId="{9881C3CF-BD4C-4C6A-8C1D-FFD99C15CDE6}" srcOrd="0" destOrd="0" presId="urn:microsoft.com/office/officeart/2009/3/layout/HorizontalOrganizationChart"/>
    <dgm:cxn modelId="{F3859B19-4982-436A-8A04-DDFDB7A182C2}" type="presParOf" srcId="{1D83B3D5-8B49-4FE6-9665-4C3306901C99}" destId="{9137107A-6C5A-4F64-BFB0-F0E6AF18DA43}" srcOrd="1" destOrd="0" presId="urn:microsoft.com/office/officeart/2009/3/layout/HorizontalOrganizationChart"/>
    <dgm:cxn modelId="{D8FACD09-30A3-4412-AAA3-1AA2234F629B}" type="presParOf" srcId="{9137107A-6C5A-4F64-BFB0-F0E6AF18DA43}" destId="{37AB8AFF-8842-4504-A2C2-96E2AD970B56}" srcOrd="0" destOrd="0" presId="urn:microsoft.com/office/officeart/2009/3/layout/HorizontalOrganizationChart"/>
    <dgm:cxn modelId="{CC269B68-134D-4AC3-BF62-81CAEFE1F7F6}" type="presParOf" srcId="{37AB8AFF-8842-4504-A2C2-96E2AD970B56}" destId="{E5457DDE-5B1C-496D-A5E9-CE16F69713F5}" srcOrd="0" destOrd="0" presId="urn:microsoft.com/office/officeart/2009/3/layout/HorizontalOrganizationChart"/>
    <dgm:cxn modelId="{98A0084C-A61A-4D0D-AD2E-92F6F2934EE1}" type="presParOf" srcId="{37AB8AFF-8842-4504-A2C2-96E2AD970B56}" destId="{537AD72E-1228-4609-A13A-18E61A8867C4}" srcOrd="1" destOrd="0" presId="urn:microsoft.com/office/officeart/2009/3/layout/HorizontalOrganizationChart"/>
    <dgm:cxn modelId="{CE741733-D896-41F9-83C8-296E32346397}" type="presParOf" srcId="{9137107A-6C5A-4F64-BFB0-F0E6AF18DA43}" destId="{091D9628-4FC8-4853-B784-7D089C92BC08}" srcOrd="1" destOrd="0" presId="urn:microsoft.com/office/officeart/2009/3/layout/HorizontalOrganizationChart"/>
    <dgm:cxn modelId="{1EB784A1-E1DD-4EB6-8A9B-352E1B91483E}" type="presParOf" srcId="{091D9628-4FC8-4853-B784-7D089C92BC08}" destId="{9A3524B3-FDB2-4C41-BE8B-3A04EE3889D2}" srcOrd="0" destOrd="0" presId="urn:microsoft.com/office/officeart/2009/3/layout/HorizontalOrganizationChart"/>
    <dgm:cxn modelId="{A13B02BC-2AF4-4CF0-A914-84A0C545B9E1}" type="presParOf" srcId="{091D9628-4FC8-4853-B784-7D089C92BC08}" destId="{0A96FF5A-2E44-457B-BB1A-6B489DF997F4}" srcOrd="1" destOrd="0" presId="urn:microsoft.com/office/officeart/2009/3/layout/HorizontalOrganizationChart"/>
    <dgm:cxn modelId="{3599F290-FE9A-4EB1-A153-63504A209DAD}" type="presParOf" srcId="{0A96FF5A-2E44-457B-BB1A-6B489DF997F4}" destId="{6490606C-F738-428F-88CC-D5A9DEA2DD30}" srcOrd="0" destOrd="0" presId="urn:microsoft.com/office/officeart/2009/3/layout/HorizontalOrganizationChart"/>
    <dgm:cxn modelId="{B3460A9B-6A62-4844-8F46-6B37085827CD}" type="presParOf" srcId="{6490606C-F738-428F-88CC-D5A9DEA2DD30}" destId="{72FB4A8C-7CC3-4F8F-B652-EC7BF7F93AA6}" srcOrd="0" destOrd="0" presId="urn:microsoft.com/office/officeart/2009/3/layout/HorizontalOrganizationChart"/>
    <dgm:cxn modelId="{9D2E3BBD-147E-4E10-8ED0-BB23DF73940E}" type="presParOf" srcId="{6490606C-F738-428F-88CC-D5A9DEA2DD30}" destId="{F4C6ED12-BFC5-47F7-8174-C13203F4B334}" srcOrd="1" destOrd="0" presId="urn:microsoft.com/office/officeart/2009/3/layout/HorizontalOrganizationChart"/>
    <dgm:cxn modelId="{4F5BFF0B-417B-4A6E-A11E-BE191AF1808A}" type="presParOf" srcId="{0A96FF5A-2E44-457B-BB1A-6B489DF997F4}" destId="{DF899CF5-23A4-4BE5-9B96-3A2FEC8E7F0D}" srcOrd="1" destOrd="0" presId="urn:microsoft.com/office/officeart/2009/3/layout/HorizontalOrganizationChart"/>
    <dgm:cxn modelId="{938CC8AC-2683-4635-A5B8-4DF8DAA639A2}" type="presParOf" srcId="{DF899CF5-23A4-4BE5-9B96-3A2FEC8E7F0D}" destId="{23AA09A6-70A2-42FF-AEF7-490D309FEBB0}" srcOrd="0" destOrd="0" presId="urn:microsoft.com/office/officeart/2009/3/layout/HorizontalOrganizationChart"/>
    <dgm:cxn modelId="{14CE086A-8862-497F-A15B-7A427801AE9F}" type="presParOf" srcId="{DF899CF5-23A4-4BE5-9B96-3A2FEC8E7F0D}" destId="{B82D44F4-0D6D-461A-BDF8-14199F4C9C45}" srcOrd="1" destOrd="0" presId="urn:microsoft.com/office/officeart/2009/3/layout/HorizontalOrganizationChart"/>
    <dgm:cxn modelId="{F45E19BD-3E64-4F89-94FA-6E4132E23F5E}" type="presParOf" srcId="{B82D44F4-0D6D-461A-BDF8-14199F4C9C45}" destId="{0DA2A224-642E-4D4C-BC4A-99AEDBB43C57}" srcOrd="0" destOrd="0" presId="urn:microsoft.com/office/officeart/2009/3/layout/HorizontalOrganizationChart"/>
    <dgm:cxn modelId="{72C55A7F-B532-494C-9F61-B3300891F5F4}" type="presParOf" srcId="{0DA2A224-642E-4D4C-BC4A-99AEDBB43C57}" destId="{0F031C96-3759-4C97-9630-4C5F5B33E068}" srcOrd="0" destOrd="0" presId="urn:microsoft.com/office/officeart/2009/3/layout/HorizontalOrganizationChart"/>
    <dgm:cxn modelId="{151058D6-EF98-44C3-ABAE-518A326D93B5}" type="presParOf" srcId="{0DA2A224-642E-4D4C-BC4A-99AEDBB43C57}" destId="{B042A79B-1517-49AF-9ECF-4EF617B6C1AD}" srcOrd="1" destOrd="0" presId="urn:microsoft.com/office/officeart/2009/3/layout/HorizontalOrganizationChart"/>
    <dgm:cxn modelId="{C107DF4E-3DBF-419D-953D-0CD195C21A6C}" type="presParOf" srcId="{B82D44F4-0D6D-461A-BDF8-14199F4C9C45}" destId="{B610D130-5713-4B17-930F-9016D255D75D}" srcOrd="1" destOrd="0" presId="urn:microsoft.com/office/officeart/2009/3/layout/HorizontalOrganizationChart"/>
    <dgm:cxn modelId="{0D5860AD-39CD-4A69-9D07-6041534AEA02}" type="presParOf" srcId="{B82D44F4-0D6D-461A-BDF8-14199F4C9C45}" destId="{2FEF78D8-AAF6-4568-9DC8-A89C64A43900}" srcOrd="2" destOrd="0" presId="urn:microsoft.com/office/officeart/2009/3/layout/HorizontalOrganizationChart"/>
    <dgm:cxn modelId="{D839A57F-9F35-407B-9B82-A259295E8944}" type="presParOf" srcId="{0A96FF5A-2E44-457B-BB1A-6B489DF997F4}" destId="{BA89BEBA-84F2-46E4-9BDF-97B5C9E8D719}" srcOrd="2" destOrd="0" presId="urn:microsoft.com/office/officeart/2009/3/layout/HorizontalOrganizationChart"/>
    <dgm:cxn modelId="{194CADF9-23C7-4669-AA04-0902F62AFFC7}" type="presParOf" srcId="{091D9628-4FC8-4853-B784-7D089C92BC08}" destId="{B31BD156-48F7-4C17-A3A8-44EF3F7EDE06}" srcOrd="2" destOrd="0" presId="urn:microsoft.com/office/officeart/2009/3/layout/HorizontalOrganizationChart"/>
    <dgm:cxn modelId="{F2525430-1BB3-49A0-B266-4F3490D23C7C}" type="presParOf" srcId="{091D9628-4FC8-4853-B784-7D089C92BC08}" destId="{A14B3BB5-EDC4-4990-AE01-56032FAE2898}" srcOrd="3" destOrd="0" presId="urn:microsoft.com/office/officeart/2009/3/layout/HorizontalOrganizationChart"/>
    <dgm:cxn modelId="{9470E3E9-2434-4DF8-82C3-FE6A73736D1B}" type="presParOf" srcId="{A14B3BB5-EDC4-4990-AE01-56032FAE2898}" destId="{95BCA64B-4B16-428A-9F12-2EEF05E1E5CB}" srcOrd="0" destOrd="0" presId="urn:microsoft.com/office/officeart/2009/3/layout/HorizontalOrganizationChart"/>
    <dgm:cxn modelId="{D9D02C21-A312-4798-A514-785FD0F1CFCF}" type="presParOf" srcId="{95BCA64B-4B16-428A-9F12-2EEF05E1E5CB}" destId="{D80C7DDF-9154-4812-A47F-3632C8D06915}" srcOrd="0" destOrd="0" presId="urn:microsoft.com/office/officeart/2009/3/layout/HorizontalOrganizationChart"/>
    <dgm:cxn modelId="{339CEF34-1F84-4536-988B-6BC11B0D6A35}" type="presParOf" srcId="{95BCA64B-4B16-428A-9F12-2EEF05E1E5CB}" destId="{01B6C21F-F1B8-4767-8097-88ACD5AB387D}" srcOrd="1" destOrd="0" presId="urn:microsoft.com/office/officeart/2009/3/layout/HorizontalOrganizationChart"/>
    <dgm:cxn modelId="{6F542DE5-AEE1-42AF-BAED-E774083A0C80}" type="presParOf" srcId="{A14B3BB5-EDC4-4990-AE01-56032FAE2898}" destId="{D6D61EF9-AA07-493A-B485-E9E33B543F28}" srcOrd="1" destOrd="0" presId="urn:microsoft.com/office/officeart/2009/3/layout/HorizontalOrganizationChart"/>
    <dgm:cxn modelId="{458616F1-161A-41FC-A8FF-0D8CCCB84B71}" type="presParOf" srcId="{A14B3BB5-EDC4-4990-AE01-56032FAE2898}" destId="{E006AB7D-4B23-4894-BE15-4EB2E5A575DE}" srcOrd="2" destOrd="0" presId="urn:microsoft.com/office/officeart/2009/3/layout/HorizontalOrganizationChart"/>
    <dgm:cxn modelId="{ACAE9106-D84F-4119-8344-EFA7A2773F2E}" type="presParOf" srcId="{091D9628-4FC8-4853-B784-7D089C92BC08}" destId="{9F656B12-C26C-4A50-962F-F54E53CBF466}" srcOrd="4" destOrd="0" presId="urn:microsoft.com/office/officeart/2009/3/layout/HorizontalOrganizationChart"/>
    <dgm:cxn modelId="{386A856B-FD81-4E9A-8D9B-ACC6A9BCCAB0}" type="presParOf" srcId="{091D9628-4FC8-4853-B784-7D089C92BC08}" destId="{7B6FD01F-C9B3-4661-A12E-45D97D532EB8}" srcOrd="5" destOrd="0" presId="urn:microsoft.com/office/officeart/2009/3/layout/HorizontalOrganizationChart"/>
    <dgm:cxn modelId="{D7797E66-3F52-4F75-979D-2EECEC84E0C9}" type="presParOf" srcId="{7B6FD01F-C9B3-4661-A12E-45D97D532EB8}" destId="{3FBC09D4-B106-4876-9199-9193EB8A0D4C}" srcOrd="0" destOrd="0" presId="urn:microsoft.com/office/officeart/2009/3/layout/HorizontalOrganizationChart"/>
    <dgm:cxn modelId="{CEE60693-B13A-4A71-A3D4-4AC7D89B7B35}" type="presParOf" srcId="{3FBC09D4-B106-4876-9199-9193EB8A0D4C}" destId="{AAD39381-A95C-4EBD-95B8-44A6BAA6FDA8}" srcOrd="0" destOrd="0" presId="urn:microsoft.com/office/officeart/2009/3/layout/HorizontalOrganizationChart"/>
    <dgm:cxn modelId="{9B1E695B-DBC1-42EF-88D1-6EAB3A57C57B}" type="presParOf" srcId="{3FBC09D4-B106-4876-9199-9193EB8A0D4C}" destId="{1177582C-24D4-4E5F-82DF-1FAD70ECA352}" srcOrd="1" destOrd="0" presId="urn:microsoft.com/office/officeart/2009/3/layout/HorizontalOrganizationChart"/>
    <dgm:cxn modelId="{170D0FE9-7EF4-4EC1-8702-F30F06B0D3EF}" type="presParOf" srcId="{7B6FD01F-C9B3-4661-A12E-45D97D532EB8}" destId="{A8B7C0A9-29E3-461E-B255-BF61C92DDA92}" srcOrd="1" destOrd="0" presId="urn:microsoft.com/office/officeart/2009/3/layout/HorizontalOrganizationChart"/>
    <dgm:cxn modelId="{CC4A55B2-8560-44CA-A889-4B477BA3E798}" type="presParOf" srcId="{7B6FD01F-C9B3-4661-A12E-45D97D532EB8}" destId="{0B08A69C-5FB6-4703-95C6-64191D6262CE}" srcOrd="2" destOrd="0" presId="urn:microsoft.com/office/officeart/2009/3/layout/HorizontalOrganizationChart"/>
    <dgm:cxn modelId="{B1A325BC-9F84-4280-AE50-81EE13D358A3}" type="presParOf" srcId="{091D9628-4FC8-4853-B784-7D089C92BC08}" destId="{7256A4BC-49A0-46F2-8A60-3F6736C79AE1}" srcOrd="6" destOrd="0" presId="urn:microsoft.com/office/officeart/2009/3/layout/HorizontalOrganizationChart"/>
    <dgm:cxn modelId="{95FEAFD7-390F-4CA4-A242-EDB1502448D7}" type="presParOf" srcId="{091D9628-4FC8-4853-B784-7D089C92BC08}" destId="{77D2914D-160D-486E-A16F-ADA978CCA80E}" srcOrd="7" destOrd="0" presId="urn:microsoft.com/office/officeart/2009/3/layout/HorizontalOrganizationChart"/>
    <dgm:cxn modelId="{499A66F3-AAA0-4845-8D4E-D489C5B1D5CE}" type="presParOf" srcId="{77D2914D-160D-486E-A16F-ADA978CCA80E}" destId="{F084AFFE-9EE1-40D1-8689-666B2729819B}" srcOrd="0" destOrd="0" presId="urn:microsoft.com/office/officeart/2009/3/layout/HorizontalOrganizationChart"/>
    <dgm:cxn modelId="{A89A5279-9A4F-4755-9811-3FB180EEAF6C}" type="presParOf" srcId="{F084AFFE-9EE1-40D1-8689-666B2729819B}" destId="{8A6F9048-05AA-4B26-A887-1DC365208EBE}" srcOrd="0" destOrd="0" presId="urn:microsoft.com/office/officeart/2009/3/layout/HorizontalOrganizationChart"/>
    <dgm:cxn modelId="{A11B55A5-1898-42EC-AD6D-67EE6F1EF394}" type="presParOf" srcId="{F084AFFE-9EE1-40D1-8689-666B2729819B}" destId="{00012AA3-9DAC-4110-A654-EDFEF4F6A28F}" srcOrd="1" destOrd="0" presId="urn:microsoft.com/office/officeart/2009/3/layout/HorizontalOrganizationChart"/>
    <dgm:cxn modelId="{BED8BE13-FBB9-4F95-AB9D-37F7FF14DE62}" type="presParOf" srcId="{77D2914D-160D-486E-A16F-ADA978CCA80E}" destId="{2E13E929-D2E7-42D8-B91E-5F224FE45E6D}" srcOrd="1" destOrd="0" presId="urn:microsoft.com/office/officeart/2009/3/layout/HorizontalOrganizationChart"/>
    <dgm:cxn modelId="{314D92CD-B9DF-454A-88B4-FA467577E3A5}" type="presParOf" srcId="{77D2914D-160D-486E-A16F-ADA978CCA80E}" destId="{3312B7F4-FA4B-4443-99E5-186673E3AD03}" srcOrd="2" destOrd="0" presId="urn:microsoft.com/office/officeart/2009/3/layout/HorizontalOrganizationChart"/>
    <dgm:cxn modelId="{EEF12C93-15DC-4920-902E-26325574B7A7}" type="presParOf" srcId="{091D9628-4FC8-4853-B784-7D089C92BC08}" destId="{D7378323-D3BD-4143-BE6C-3BE9FCE8A4DB}" srcOrd="8" destOrd="0" presId="urn:microsoft.com/office/officeart/2009/3/layout/HorizontalOrganizationChart"/>
    <dgm:cxn modelId="{3186C74A-06EC-4383-B63D-224697557462}" type="presParOf" srcId="{091D9628-4FC8-4853-B784-7D089C92BC08}" destId="{AC6A0A7C-ADF6-4468-A22F-FAA1F6A15112}" srcOrd="9" destOrd="0" presId="urn:microsoft.com/office/officeart/2009/3/layout/HorizontalOrganizationChart"/>
    <dgm:cxn modelId="{05357353-809C-4C44-B5A6-7B3A5AE678FE}" type="presParOf" srcId="{AC6A0A7C-ADF6-4468-A22F-FAA1F6A15112}" destId="{B29D8127-B503-4D54-AEB1-1C372B8DFE6C}" srcOrd="0" destOrd="0" presId="urn:microsoft.com/office/officeart/2009/3/layout/HorizontalOrganizationChart"/>
    <dgm:cxn modelId="{F390C192-6817-4EA2-8611-CC4C94E6D72F}" type="presParOf" srcId="{B29D8127-B503-4D54-AEB1-1C372B8DFE6C}" destId="{AB464328-4685-496B-85DA-D02E1200A1DD}" srcOrd="0" destOrd="0" presId="urn:microsoft.com/office/officeart/2009/3/layout/HorizontalOrganizationChart"/>
    <dgm:cxn modelId="{1A9961A8-B1EC-4D08-85D8-55E5A3796873}" type="presParOf" srcId="{B29D8127-B503-4D54-AEB1-1C372B8DFE6C}" destId="{90281057-DEA5-44AF-88A7-303ADDC7DA13}" srcOrd="1" destOrd="0" presId="urn:microsoft.com/office/officeart/2009/3/layout/HorizontalOrganizationChart"/>
    <dgm:cxn modelId="{17ECB1CC-91CB-4AC2-AC73-E5A3060163D5}" type="presParOf" srcId="{AC6A0A7C-ADF6-4468-A22F-FAA1F6A15112}" destId="{0BDCE850-FE1D-4F80-92CE-026084DCA7E5}" srcOrd="1" destOrd="0" presId="urn:microsoft.com/office/officeart/2009/3/layout/HorizontalOrganizationChart"/>
    <dgm:cxn modelId="{0E01A065-4E53-4560-B5F5-BFE500FB9220}" type="presParOf" srcId="{AC6A0A7C-ADF6-4468-A22F-FAA1F6A15112}" destId="{2C105101-244E-4ACA-946F-303F04D63035}" srcOrd="2" destOrd="0" presId="urn:microsoft.com/office/officeart/2009/3/layout/HorizontalOrganizationChart"/>
    <dgm:cxn modelId="{60A3ADE7-385B-4C28-8CDA-289FC9DE4389}" type="presParOf" srcId="{9137107A-6C5A-4F64-BFB0-F0E6AF18DA43}" destId="{52A3A764-547E-4905-8D48-4966DAA34ECF}" srcOrd="2" destOrd="0" presId="urn:microsoft.com/office/officeart/2009/3/layout/HorizontalOrganizationChart"/>
    <dgm:cxn modelId="{E07B2488-5604-4772-AF20-7936FF03059E}" type="presParOf" srcId="{AB30C405-0281-40C8-A125-0F3225CAB9A8}" destId="{E537B12E-8F58-4A55-9EC8-C71F75769166}" srcOrd="2" destOrd="0" presId="urn:microsoft.com/office/officeart/2009/3/layout/HorizontalOrganizationChart"/>
    <dgm:cxn modelId="{D2E8EB74-3212-4650-B55F-2FD8E3FAC197}" type="presParOf" srcId="{7DE53944-57D4-4175-8B7E-9DC5F71449FA}" destId="{6ACDE39F-9BF9-417E-BA4E-CCA3411CB067}" srcOrd="2" destOrd="0" presId="urn:microsoft.com/office/officeart/2009/3/layout/HorizontalOrganizationChart"/>
    <dgm:cxn modelId="{8F3D04BA-C678-4AF8-9736-C5635BD13C8A}" type="presParOf" srcId="{05D17253-0A51-4633-BC93-C0BAF3C47583}" destId="{91578E55-C799-48D1-B5D9-BCBC9A6926A6}" srcOrd="8" destOrd="0" presId="urn:microsoft.com/office/officeart/2009/3/layout/HorizontalOrganizationChart"/>
    <dgm:cxn modelId="{BCB13B41-3CFE-4E8D-BBA0-7CBF08745706}" type="presParOf" srcId="{05D17253-0A51-4633-BC93-C0BAF3C47583}" destId="{A044CC00-AD68-43FF-8AC7-7BA42AFDAFB9}" srcOrd="9" destOrd="0" presId="urn:microsoft.com/office/officeart/2009/3/layout/HorizontalOrganizationChart"/>
    <dgm:cxn modelId="{C36457D8-51AE-47A9-9BE0-E9AD75153296}" type="presParOf" srcId="{A044CC00-AD68-43FF-8AC7-7BA42AFDAFB9}" destId="{4A04E300-5BE0-4B71-8312-F522D7EFD76B}" srcOrd="0" destOrd="0" presId="urn:microsoft.com/office/officeart/2009/3/layout/HorizontalOrganizationChart"/>
    <dgm:cxn modelId="{379DB625-85ED-418D-AC7B-CBF63CD64582}" type="presParOf" srcId="{4A04E300-5BE0-4B71-8312-F522D7EFD76B}" destId="{85AC88AA-4C20-44A4-B52D-E4CDF22EEA50}" srcOrd="0" destOrd="0" presId="urn:microsoft.com/office/officeart/2009/3/layout/HorizontalOrganizationChart"/>
    <dgm:cxn modelId="{F35370D2-8B47-4696-B4D9-1BC9FED29647}" type="presParOf" srcId="{4A04E300-5BE0-4B71-8312-F522D7EFD76B}" destId="{40E4466B-4C81-45C2-8AF6-BDED633C0A55}" srcOrd="1" destOrd="0" presId="urn:microsoft.com/office/officeart/2009/3/layout/HorizontalOrganizationChart"/>
    <dgm:cxn modelId="{44DF7CFF-D317-478F-94AB-EF2628E88A74}" type="presParOf" srcId="{A044CC00-AD68-43FF-8AC7-7BA42AFDAFB9}" destId="{5C3665D0-29A0-490B-B40C-3D57BBDC6946}" srcOrd="1" destOrd="0" presId="urn:microsoft.com/office/officeart/2009/3/layout/HorizontalOrganizationChart"/>
    <dgm:cxn modelId="{696493A7-DE4B-487B-80A3-A1C70885E420}" type="presParOf" srcId="{A044CC00-AD68-43FF-8AC7-7BA42AFDAFB9}" destId="{985209F1-876E-4147-999F-158363E96213}" srcOrd="2" destOrd="0" presId="urn:microsoft.com/office/officeart/2009/3/layout/HorizontalOrganizationChart"/>
    <dgm:cxn modelId="{D80428AE-A3BF-48E2-913C-DDCF4DB1D7E2}" type="presParOf" srcId="{985209F1-876E-4147-999F-158363E96213}" destId="{BAD69667-DEAA-4F43-9ECC-6D5D6ECB499F}" srcOrd="0" destOrd="0" presId="urn:microsoft.com/office/officeart/2009/3/layout/HorizontalOrganizationChart"/>
    <dgm:cxn modelId="{128669E4-2B9D-427C-A15D-C596057DEC4E}" type="presParOf" srcId="{985209F1-876E-4147-999F-158363E96213}" destId="{30837672-A130-47EF-B6FB-55898DEF55A5}" srcOrd="1" destOrd="0" presId="urn:microsoft.com/office/officeart/2009/3/layout/HorizontalOrganizationChart"/>
    <dgm:cxn modelId="{F8515234-580D-4A76-AD70-FE685120816A}" type="presParOf" srcId="{30837672-A130-47EF-B6FB-55898DEF55A5}" destId="{6DECE450-A1CC-4C7E-BC1A-146ADECCFCFE}" srcOrd="0" destOrd="0" presId="urn:microsoft.com/office/officeart/2009/3/layout/HorizontalOrganizationChart"/>
    <dgm:cxn modelId="{C1ADC816-87DF-4B02-873E-2301101256B0}" type="presParOf" srcId="{6DECE450-A1CC-4C7E-BC1A-146ADECCFCFE}" destId="{AF9963F6-AE19-437D-9478-60313E6432D3}" srcOrd="0" destOrd="0" presId="urn:microsoft.com/office/officeart/2009/3/layout/HorizontalOrganizationChart"/>
    <dgm:cxn modelId="{A77D875E-3890-4AD5-B4F0-8A4225ABC6C2}" type="presParOf" srcId="{6DECE450-A1CC-4C7E-BC1A-146ADECCFCFE}" destId="{FA4DF649-ACEF-43B9-9C53-48641D31DAB1}" srcOrd="1" destOrd="0" presId="urn:microsoft.com/office/officeart/2009/3/layout/HorizontalOrganizationChart"/>
    <dgm:cxn modelId="{6551714C-B08B-4A20-9DB9-84613189FD44}" type="presParOf" srcId="{30837672-A130-47EF-B6FB-55898DEF55A5}" destId="{D357C65E-CC14-4E8A-835B-D176E01743B7}" srcOrd="1" destOrd="0" presId="urn:microsoft.com/office/officeart/2009/3/layout/HorizontalOrganizationChart"/>
    <dgm:cxn modelId="{D4279D9D-60A4-4006-9FC5-B4943A17A2E5}" type="presParOf" srcId="{D357C65E-CC14-4E8A-835B-D176E01743B7}" destId="{2A13AD74-901C-4539-8C8F-DB9BADD74695}" srcOrd="0" destOrd="0" presId="urn:microsoft.com/office/officeart/2009/3/layout/HorizontalOrganizationChart"/>
    <dgm:cxn modelId="{3C530D78-4B1F-414C-BCC0-323EB5B29083}" type="presParOf" srcId="{D357C65E-CC14-4E8A-835B-D176E01743B7}" destId="{BE7A5FDE-C40D-46ED-899A-2B249743E4F2}" srcOrd="1" destOrd="0" presId="urn:microsoft.com/office/officeart/2009/3/layout/HorizontalOrganizationChart"/>
    <dgm:cxn modelId="{D675EEC5-257E-4085-A6CD-29D11770E332}" type="presParOf" srcId="{BE7A5FDE-C40D-46ED-899A-2B249743E4F2}" destId="{D00CE128-A8FA-491F-B1B0-954CD5F446DD}" srcOrd="0" destOrd="0" presId="urn:microsoft.com/office/officeart/2009/3/layout/HorizontalOrganizationChart"/>
    <dgm:cxn modelId="{36E0AA0C-63BB-4EA5-A31B-9A5F9C040FC9}" type="presParOf" srcId="{D00CE128-A8FA-491F-B1B0-954CD5F446DD}" destId="{EC957FD2-97E2-4B7C-9CFA-EFF8880A6ED6}" srcOrd="0" destOrd="0" presId="urn:microsoft.com/office/officeart/2009/3/layout/HorizontalOrganizationChart"/>
    <dgm:cxn modelId="{63782587-5250-46E2-AAE9-838104AA379C}" type="presParOf" srcId="{D00CE128-A8FA-491F-B1B0-954CD5F446DD}" destId="{5A63D396-732C-49CD-9C00-A125A1CB522B}" srcOrd="1" destOrd="0" presId="urn:microsoft.com/office/officeart/2009/3/layout/HorizontalOrganizationChart"/>
    <dgm:cxn modelId="{043F9985-B077-40BD-AADC-0F26C0011F8E}" type="presParOf" srcId="{BE7A5FDE-C40D-46ED-899A-2B249743E4F2}" destId="{04BD27E7-F3C5-4080-95A9-7351B71AEE51}" srcOrd="1" destOrd="0" presId="urn:microsoft.com/office/officeart/2009/3/layout/HorizontalOrganizationChart"/>
    <dgm:cxn modelId="{D6D1C57B-23B7-4CE0-B6BC-E2BF2538DFAB}" type="presParOf" srcId="{04BD27E7-F3C5-4080-95A9-7351B71AEE51}" destId="{8BBA9408-61CF-4047-AB73-483E770A2080}" srcOrd="0" destOrd="0" presId="urn:microsoft.com/office/officeart/2009/3/layout/HorizontalOrganizationChart"/>
    <dgm:cxn modelId="{BF4511D9-297D-4830-9607-388E8F434854}" type="presParOf" srcId="{04BD27E7-F3C5-4080-95A9-7351B71AEE51}" destId="{8D80426C-62B8-488C-9A42-9DA3FD5F6FC8}" srcOrd="1" destOrd="0" presId="urn:microsoft.com/office/officeart/2009/3/layout/HorizontalOrganizationChart"/>
    <dgm:cxn modelId="{5A8D7F9E-CBA8-4584-A4A6-8F74BF56997A}" type="presParOf" srcId="{8D80426C-62B8-488C-9A42-9DA3FD5F6FC8}" destId="{8B37FFC0-65E2-4988-B8BF-B955C4D393B9}" srcOrd="0" destOrd="0" presId="urn:microsoft.com/office/officeart/2009/3/layout/HorizontalOrganizationChart"/>
    <dgm:cxn modelId="{50C3BBAE-74B0-47DC-B0EB-7BE85FAA9453}" type="presParOf" srcId="{8B37FFC0-65E2-4988-B8BF-B955C4D393B9}" destId="{96072380-E3FD-4660-B123-594FC32B34A7}" srcOrd="0" destOrd="0" presId="urn:microsoft.com/office/officeart/2009/3/layout/HorizontalOrganizationChart"/>
    <dgm:cxn modelId="{746BE775-FA1A-4062-9556-2DB53B483FD7}" type="presParOf" srcId="{8B37FFC0-65E2-4988-B8BF-B955C4D393B9}" destId="{400F1BE2-E7F4-4991-8158-C0BED9C87A5C}" srcOrd="1" destOrd="0" presId="urn:microsoft.com/office/officeart/2009/3/layout/HorizontalOrganizationChart"/>
    <dgm:cxn modelId="{9156D70B-608A-4151-9B94-571635D48F8A}" type="presParOf" srcId="{8D80426C-62B8-488C-9A42-9DA3FD5F6FC8}" destId="{F5A0B4BA-6E79-4BBF-8C72-D3FAE602DE68}" srcOrd="1" destOrd="0" presId="urn:microsoft.com/office/officeart/2009/3/layout/HorizontalOrganizationChart"/>
    <dgm:cxn modelId="{4884E236-FC99-4D15-8476-E3E7AB7496F2}" type="presParOf" srcId="{8D80426C-62B8-488C-9A42-9DA3FD5F6FC8}" destId="{1863B901-A9F6-4167-B92C-669EBC9068A0}" srcOrd="2" destOrd="0" presId="urn:microsoft.com/office/officeart/2009/3/layout/HorizontalOrganizationChart"/>
    <dgm:cxn modelId="{4B77D518-CC8C-43A0-BADC-8C7E40BFFCB2}" type="presParOf" srcId="{BE7A5FDE-C40D-46ED-899A-2B249743E4F2}" destId="{71EE4214-9360-4576-B016-2ACCB925A119}" srcOrd="2" destOrd="0" presId="urn:microsoft.com/office/officeart/2009/3/layout/HorizontalOrganizationChart"/>
    <dgm:cxn modelId="{D1C0EEBB-D94F-4804-97EA-339F05EF1095}" type="presParOf" srcId="{D357C65E-CC14-4E8A-835B-D176E01743B7}" destId="{7DDCEC1E-EDD1-4873-81DF-32E625E5778B}" srcOrd="2" destOrd="0" presId="urn:microsoft.com/office/officeart/2009/3/layout/HorizontalOrganizationChart"/>
    <dgm:cxn modelId="{6DCCE09D-9FE0-4B99-93CF-B4BBCBF8FBC0}" type="presParOf" srcId="{D357C65E-CC14-4E8A-835B-D176E01743B7}" destId="{2B5A5BB1-89A5-499F-94DC-300954BD7513}" srcOrd="3" destOrd="0" presId="urn:microsoft.com/office/officeart/2009/3/layout/HorizontalOrganizationChart"/>
    <dgm:cxn modelId="{B660DBBE-5EF7-4A38-AE11-7A17D16FE5A3}" type="presParOf" srcId="{2B5A5BB1-89A5-499F-94DC-300954BD7513}" destId="{7C3E6AE1-FAFB-4547-88E0-D81ABD7B2AC0}" srcOrd="0" destOrd="0" presId="urn:microsoft.com/office/officeart/2009/3/layout/HorizontalOrganizationChart"/>
    <dgm:cxn modelId="{FCDC085F-6CEE-45A1-8638-C4082A1D302B}" type="presParOf" srcId="{7C3E6AE1-FAFB-4547-88E0-D81ABD7B2AC0}" destId="{D405A90F-5050-42DB-BEA6-E6E2361B8773}" srcOrd="0" destOrd="0" presId="urn:microsoft.com/office/officeart/2009/3/layout/HorizontalOrganizationChart"/>
    <dgm:cxn modelId="{75A8FAA7-750D-4E83-ACAB-FBA963052BB0}" type="presParOf" srcId="{7C3E6AE1-FAFB-4547-88E0-D81ABD7B2AC0}" destId="{0272D998-236C-4D69-A398-141E72A75D69}" srcOrd="1" destOrd="0" presId="urn:microsoft.com/office/officeart/2009/3/layout/HorizontalOrganizationChart"/>
    <dgm:cxn modelId="{FACCFB25-10B8-4217-8AE5-A3856214A0DF}" type="presParOf" srcId="{2B5A5BB1-89A5-499F-94DC-300954BD7513}" destId="{8E95174B-BD36-4A3B-882B-8D538D5D6456}" srcOrd="1" destOrd="0" presId="urn:microsoft.com/office/officeart/2009/3/layout/HorizontalOrganizationChart"/>
    <dgm:cxn modelId="{CA398D40-47AF-4500-8243-3749032868AB}" type="presParOf" srcId="{8E95174B-BD36-4A3B-882B-8D538D5D6456}" destId="{5066C287-F840-4370-B155-B06A8DF922DA}" srcOrd="0" destOrd="0" presId="urn:microsoft.com/office/officeart/2009/3/layout/HorizontalOrganizationChart"/>
    <dgm:cxn modelId="{D88DE75E-20D5-4BEC-AEE3-7632152A7453}" type="presParOf" srcId="{8E95174B-BD36-4A3B-882B-8D538D5D6456}" destId="{226478CC-99E8-4109-B1B3-CB6DE7CE8847}" srcOrd="1" destOrd="0" presId="urn:microsoft.com/office/officeart/2009/3/layout/HorizontalOrganizationChart"/>
    <dgm:cxn modelId="{47DDC8DE-6DC5-4A73-B3C5-E72A1214306E}" type="presParOf" srcId="{226478CC-99E8-4109-B1B3-CB6DE7CE8847}" destId="{72EB6015-D6F1-45AE-B4C4-F857A80FA9C9}" srcOrd="0" destOrd="0" presId="urn:microsoft.com/office/officeart/2009/3/layout/HorizontalOrganizationChart"/>
    <dgm:cxn modelId="{BCAD0405-E5B6-49E8-998F-12DEE7E4229B}" type="presParOf" srcId="{72EB6015-D6F1-45AE-B4C4-F857A80FA9C9}" destId="{971E421C-91BF-43F2-95BB-06A8CE702554}" srcOrd="0" destOrd="0" presId="urn:microsoft.com/office/officeart/2009/3/layout/HorizontalOrganizationChart"/>
    <dgm:cxn modelId="{FFDAF95A-7BEA-4425-96A3-B9FBAC739720}" type="presParOf" srcId="{72EB6015-D6F1-45AE-B4C4-F857A80FA9C9}" destId="{3097E6F5-D89C-4A92-8DA7-4D8F8B293AE3}" srcOrd="1" destOrd="0" presId="urn:microsoft.com/office/officeart/2009/3/layout/HorizontalOrganizationChart"/>
    <dgm:cxn modelId="{277DF0C2-B7F4-480C-B980-43E1C7E3E1C3}" type="presParOf" srcId="{226478CC-99E8-4109-B1B3-CB6DE7CE8847}" destId="{FDD14CC6-5453-4DC8-B1C2-097DBBFF41F3}" srcOrd="1" destOrd="0" presId="urn:microsoft.com/office/officeart/2009/3/layout/HorizontalOrganizationChart"/>
    <dgm:cxn modelId="{C7F39FA3-7DB8-48BD-B6EE-E02424EDA3A4}" type="presParOf" srcId="{FDD14CC6-5453-4DC8-B1C2-097DBBFF41F3}" destId="{7E15BFF0-82F1-4329-BED0-5F435C8CC8DA}" srcOrd="0" destOrd="0" presId="urn:microsoft.com/office/officeart/2009/3/layout/HorizontalOrganizationChart"/>
    <dgm:cxn modelId="{926955B1-21C6-41A8-B348-77034CD4A896}" type="presParOf" srcId="{FDD14CC6-5453-4DC8-B1C2-097DBBFF41F3}" destId="{C481C4AF-52C2-43F3-9FDF-6866EBB20E5C}" srcOrd="1" destOrd="0" presId="urn:microsoft.com/office/officeart/2009/3/layout/HorizontalOrganizationChart"/>
    <dgm:cxn modelId="{5565CBB7-1117-4DEE-9D75-C52A6C1AFD5D}" type="presParOf" srcId="{C481C4AF-52C2-43F3-9FDF-6866EBB20E5C}" destId="{8CEEA80B-E213-4F35-AEB6-0F6EA11B2BA6}" srcOrd="0" destOrd="0" presId="urn:microsoft.com/office/officeart/2009/3/layout/HorizontalOrganizationChart"/>
    <dgm:cxn modelId="{11427881-46B9-4C00-8190-B864AF8E637E}" type="presParOf" srcId="{8CEEA80B-E213-4F35-AEB6-0F6EA11B2BA6}" destId="{391B0D25-2F78-4EDE-AC9D-704CFDC09F05}" srcOrd="0" destOrd="0" presId="urn:microsoft.com/office/officeart/2009/3/layout/HorizontalOrganizationChart"/>
    <dgm:cxn modelId="{8E68090B-3178-489F-965D-CDE9973713EB}" type="presParOf" srcId="{8CEEA80B-E213-4F35-AEB6-0F6EA11B2BA6}" destId="{34CE201E-72CC-4917-93AF-D5D90A675B3F}" srcOrd="1" destOrd="0" presId="urn:microsoft.com/office/officeart/2009/3/layout/HorizontalOrganizationChart"/>
    <dgm:cxn modelId="{BB9A2671-E0B2-4D12-81C7-382C09CE5E85}" type="presParOf" srcId="{C481C4AF-52C2-43F3-9FDF-6866EBB20E5C}" destId="{29399676-F934-45B2-BAD1-C35511FCA941}" srcOrd="1" destOrd="0" presId="urn:microsoft.com/office/officeart/2009/3/layout/HorizontalOrganizationChart"/>
    <dgm:cxn modelId="{18FFE4C9-2E7E-476F-B32A-318DB5B7B04E}" type="presParOf" srcId="{C481C4AF-52C2-43F3-9FDF-6866EBB20E5C}" destId="{B9AADEA4-97C0-45BE-B711-0E0561E2D083}" srcOrd="2" destOrd="0" presId="urn:microsoft.com/office/officeart/2009/3/layout/HorizontalOrganizationChart"/>
    <dgm:cxn modelId="{5C7187D1-EB45-4313-94E5-2026343BFCDC}" type="presParOf" srcId="{226478CC-99E8-4109-B1B3-CB6DE7CE8847}" destId="{87381BAC-B90B-4726-BAFF-CA4AC6292559}" srcOrd="2" destOrd="0" presId="urn:microsoft.com/office/officeart/2009/3/layout/HorizontalOrganizationChart"/>
    <dgm:cxn modelId="{FAF71696-1D75-4901-8F14-CB25A17183C8}" type="presParOf" srcId="{2B5A5BB1-89A5-499F-94DC-300954BD7513}" destId="{955DF56D-18CB-451C-ADD4-E72EDBFE5BE9}" srcOrd="2" destOrd="0" presId="urn:microsoft.com/office/officeart/2009/3/layout/HorizontalOrganizationChart"/>
    <dgm:cxn modelId="{6FEFA458-F1B2-471E-BCDD-C9E8C77B63B1}" type="presParOf" srcId="{30837672-A130-47EF-B6FB-55898DEF55A5}" destId="{1922D1A9-297E-4591-9899-3672D8EFD8BA}" srcOrd="2" destOrd="0" presId="urn:microsoft.com/office/officeart/2009/3/layout/HorizontalOrganizationChart"/>
    <dgm:cxn modelId="{5E0315D0-6CBF-4D5D-8314-AE01477B77A3}" type="presParOf" srcId="{05D17253-0A51-4633-BC93-C0BAF3C47583}" destId="{97E7AC04-3261-4FDC-B7DC-0D559A0AB0E5}" srcOrd="10" destOrd="0" presId="urn:microsoft.com/office/officeart/2009/3/layout/HorizontalOrganizationChart"/>
    <dgm:cxn modelId="{1AB9BE57-CFDB-4A66-97B2-B96515C7AC25}" type="presParOf" srcId="{05D17253-0A51-4633-BC93-C0BAF3C47583}" destId="{38600AD5-3CA9-43CC-8A02-A7C89B4DB822}" srcOrd="11" destOrd="0" presId="urn:microsoft.com/office/officeart/2009/3/layout/HorizontalOrganizationChart"/>
    <dgm:cxn modelId="{22EF1369-B149-4021-8E5A-D989B7847550}" type="presParOf" srcId="{38600AD5-3CA9-43CC-8A02-A7C89B4DB822}" destId="{A3198FC7-B94A-4E01-B3D5-98627109F541}" srcOrd="0" destOrd="0" presId="urn:microsoft.com/office/officeart/2009/3/layout/HorizontalOrganizationChart"/>
    <dgm:cxn modelId="{E23F69B6-CB77-4BB9-ABE7-C3DE25FA7071}" type="presParOf" srcId="{A3198FC7-B94A-4E01-B3D5-98627109F541}" destId="{AC8C82D8-F2D2-463F-88BD-0FE9A86245F4}" srcOrd="0" destOrd="0" presId="urn:microsoft.com/office/officeart/2009/3/layout/HorizontalOrganizationChart"/>
    <dgm:cxn modelId="{48FF33B2-52CF-433C-B9C4-D1BE339BF352}" type="presParOf" srcId="{A3198FC7-B94A-4E01-B3D5-98627109F541}" destId="{28F31B87-77F9-4AAF-8288-535E52FAE280}" srcOrd="1" destOrd="0" presId="urn:microsoft.com/office/officeart/2009/3/layout/HorizontalOrganizationChart"/>
    <dgm:cxn modelId="{1EF6197B-AF47-409C-9DE0-43943F83FFEF}" type="presParOf" srcId="{38600AD5-3CA9-43CC-8A02-A7C89B4DB822}" destId="{03B6850B-CDBD-4CE5-A0ED-9A353755DD8B}" srcOrd="1" destOrd="0" presId="urn:microsoft.com/office/officeart/2009/3/layout/HorizontalOrganizationChart"/>
    <dgm:cxn modelId="{5EE65E0C-D3DE-48BB-B491-A7EF0F2F922A}" type="presParOf" srcId="{03B6850B-CDBD-4CE5-A0ED-9A353755DD8B}" destId="{BC016AE6-7D5D-45E2-A705-468E1F869A9B}" srcOrd="0" destOrd="0" presId="urn:microsoft.com/office/officeart/2009/3/layout/HorizontalOrganizationChart"/>
    <dgm:cxn modelId="{147E8245-65BA-4AD4-A5CD-FC0E0B6A14F2}" type="presParOf" srcId="{03B6850B-CDBD-4CE5-A0ED-9A353755DD8B}" destId="{A401C040-3724-4492-ABA7-3748553FDFCD}" srcOrd="1" destOrd="0" presId="urn:microsoft.com/office/officeart/2009/3/layout/HorizontalOrganizationChart"/>
    <dgm:cxn modelId="{AD9FEFBB-15C1-4523-84AB-67F71402B79D}" type="presParOf" srcId="{A401C040-3724-4492-ABA7-3748553FDFCD}" destId="{3F5F8942-9403-4C3F-8290-19697BF16E54}" srcOrd="0" destOrd="0" presId="urn:microsoft.com/office/officeart/2009/3/layout/HorizontalOrganizationChart"/>
    <dgm:cxn modelId="{097D4EC1-D460-4F9D-970E-F40D010BC1DE}" type="presParOf" srcId="{3F5F8942-9403-4C3F-8290-19697BF16E54}" destId="{37A7BF03-31CA-4E81-A370-AF255E309038}" srcOrd="0" destOrd="0" presId="urn:microsoft.com/office/officeart/2009/3/layout/HorizontalOrganizationChart"/>
    <dgm:cxn modelId="{B3EFB714-40BB-45A3-B691-308E61F4638A}" type="presParOf" srcId="{3F5F8942-9403-4C3F-8290-19697BF16E54}" destId="{EED4B557-9030-4D2C-A6D1-D6105CD105D7}" srcOrd="1" destOrd="0" presId="urn:microsoft.com/office/officeart/2009/3/layout/HorizontalOrganizationChart"/>
    <dgm:cxn modelId="{8FDC42D2-01BE-4793-AF52-234A28289B2F}" type="presParOf" srcId="{A401C040-3724-4492-ABA7-3748553FDFCD}" destId="{299FD5E0-2DA6-4C3A-BFF0-4FA25B2F5AB2}" srcOrd="1" destOrd="0" presId="urn:microsoft.com/office/officeart/2009/3/layout/HorizontalOrganizationChart"/>
    <dgm:cxn modelId="{5FEF60E3-070A-48E2-8347-694A9D3674D5}" type="presParOf" srcId="{299FD5E0-2DA6-4C3A-BFF0-4FA25B2F5AB2}" destId="{93CE78CE-8328-49B7-AE8A-B5D8A8053761}" srcOrd="0" destOrd="0" presId="urn:microsoft.com/office/officeart/2009/3/layout/HorizontalOrganizationChart"/>
    <dgm:cxn modelId="{12527EB4-F3E7-4B70-B112-6F5FAEE871F7}" type="presParOf" srcId="{299FD5E0-2DA6-4C3A-BFF0-4FA25B2F5AB2}" destId="{C23525D0-42CA-4B87-AE81-C319372AFE71}" srcOrd="1" destOrd="0" presId="urn:microsoft.com/office/officeart/2009/3/layout/HorizontalOrganizationChart"/>
    <dgm:cxn modelId="{BC3E59C9-2C46-4F70-935C-55AA8652BC41}" type="presParOf" srcId="{C23525D0-42CA-4B87-AE81-C319372AFE71}" destId="{6564B376-9EEE-4C5F-9724-E52D43CD99C8}" srcOrd="0" destOrd="0" presId="urn:microsoft.com/office/officeart/2009/3/layout/HorizontalOrganizationChart"/>
    <dgm:cxn modelId="{E92C3D23-3803-437B-9055-F36195E0BFF4}" type="presParOf" srcId="{6564B376-9EEE-4C5F-9724-E52D43CD99C8}" destId="{B2B7E305-1C6C-4B8B-9D4F-D0764D0C162C}" srcOrd="0" destOrd="0" presId="urn:microsoft.com/office/officeart/2009/3/layout/HorizontalOrganizationChart"/>
    <dgm:cxn modelId="{7913864E-92C2-496F-B937-C0F503219A76}" type="presParOf" srcId="{6564B376-9EEE-4C5F-9724-E52D43CD99C8}" destId="{9BF94F42-021E-4AA6-AB79-625FC4BF9495}" srcOrd="1" destOrd="0" presId="urn:microsoft.com/office/officeart/2009/3/layout/HorizontalOrganizationChart"/>
    <dgm:cxn modelId="{D574643F-33F6-41E0-8ABE-7F6D3D279BF4}" type="presParOf" srcId="{C23525D0-42CA-4B87-AE81-C319372AFE71}" destId="{95D21AA1-2A77-4830-B437-47E96326AA3A}" srcOrd="1" destOrd="0" presId="urn:microsoft.com/office/officeart/2009/3/layout/HorizontalOrganizationChart"/>
    <dgm:cxn modelId="{4E663CF3-7743-4D40-BD56-7349ADEAFBB4}" type="presParOf" srcId="{95D21AA1-2A77-4830-B437-47E96326AA3A}" destId="{53801298-552D-4288-B28A-F3E0F715A629}" srcOrd="0" destOrd="0" presId="urn:microsoft.com/office/officeart/2009/3/layout/HorizontalOrganizationChart"/>
    <dgm:cxn modelId="{A2802DBF-132A-4B5D-8DA6-569A4EDACA32}" type="presParOf" srcId="{95D21AA1-2A77-4830-B437-47E96326AA3A}" destId="{063BCA08-4F37-4D87-B1C4-2EB5420FB1DD}" srcOrd="1" destOrd="0" presId="urn:microsoft.com/office/officeart/2009/3/layout/HorizontalOrganizationChart"/>
    <dgm:cxn modelId="{7719117C-02A6-4335-B556-1A62203858BE}" type="presParOf" srcId="{063BCA08-4F37-4D87-B1C4-2EB5420FB1DD}" destId="{50C09145-5F00-4388-A1F9-82A34F4DB77A}" srcOrd="0" destOrd="0" presId="urn:microsoft.com/office/officeart/2009/3/layout/HorizontalOrganizationChart"/>
    <dgm:cxn modelId="{4866C154-5E34-446B-B99A-8A3BBAD85034}" type="presParOf" srcId="{50C09145-5F00-4388-A1F9-82A34F4DB77A}" destId="{B848E857-8009-4783-904A-AD8923250111}" srcOrd="0" destOrd="0" presId="urn:microsoft.com/office/officeart/2009/3/layout/HorizontalOrganizationChart"/>
    <dgm:cxn modelId="{422AF5E0-93C9-4292-9ACF-A227023F0D15}" type="presParOf" srcId="{50C09145-5F00-4388-A1F9-82A34F4DB77A}" destId="{2E6D49D7-525A-4013-87AB-29FB3D71995E}" srcOrd="1" destOrd="0" presId="urn:microsoft.com/office/officeart/2009/3/layout/HorizontalOrganizationChart"/>
    <dgm:cxn modelId="{998FB84F-0B55-446D-8F0A-5F6BD314D832}" type="presParOf" srcId="{063BCA08-4F37-4D87-B1C4-2EB5420FB1DD}" destId="{74B725A4-26D2-4415-BAC2-207CCCF3D2D5}" srcOrd="1" destOrd="0" presId="urn:microsoft.com/office/officeart/2009/3/layout/HorizontalOrganizationChart"/>
    <dgm:cxn modelId="{B3F812F3-8DD3-4C60-81E3-DFA1C1C7D7B5}" type="presParOf" srcId="{063BCA08-4F37-4D87-B1C4-2EB5420FB1DD}" destId="{3ACD867E-CC67-4A1A-B1F4-6F527F9EB1C7}" srcOrd="2" destOrd="0" presId="urn:microsoft.com/office/officeart/2009/3/layout/HorizontalOrganizationChart"/>
    <dgm:cxn modelId="{20878051-E1AF-4880-AEFA-1B277A9CE7E0}" type="presParOf" srcId="{95D21AA1-2A77-4830-B437-47E96326AA3A}" destId="{6ADB7098-611A-4C0A-88C1-5A6B9CF947B6}" srcOrd="2" destOrd="0" presId="urn:microsoft.com/office/officeart/2009/3/layout/HorizontalOrganizationChart"/>
    <dgm:cxn modelId="{1D987A45-97DD-44C4-AFA1-2D4500416361}" type="presParOf" srcId="{95D21AA1-2A77-4830-B437-47E96326AA3A}" destId="{ED9F3820-550D-4290-BF97-7B1648B49160}" srcOrd="3" destOrd="0" presId="urn:microsoft.com/office/officeart/2009/3/layout/HorizontalOrganizationChart"/>
    <dgm:cxn modelId="{970FDF01-A05B-4529-8844-545870DB4FAE}" type="presParOf" srcId="{ED9F3820-550D-4290-BF97-7B1648B49160}" destId="{266A9CBC-B507-4A97-A1E2-428E5284F5A6}" srcOrd="0" destOrd="0" presId="urn:microsoft.com/office/officeart/2009/3/layout/HorizontalOrganizationChart"/>
    <dgm:cxn modelId="{6F3A93DA-426D-4EE7-8280-494E46EA60CE}" type="presParOf" srcId="{266A9CBC-B507-4A97-A1E2-428E5284F5A6}" destId="{ED364F93-2F9A-409D-993B-E13789440E5B}" srcOrd="0" destOrd="0" presId="urn:microsoft.com/office/officeart/2009/3/layout/HorizontalOrganizationChart"/>
    <dgm:cxn modelId="{12208388-C1D0-462F-A2EC-26A0D03221CC}" type="presParOf" srcId="{266A9CBC-B507-4A97-A1E2-428E5284F5A6}" destId="{A89CE3EA-98AA-41B5-A89E-0A365BD932F6}" srcOrd="1" destOrd="0" presId="urn:microsoft.com/office/officeart/2009/3/layout/HorizontalOrganizationChart"/>
    <dgm:cxn modelId="{AFC28E1A-1E96-4741-8445-7FD45DCDBEFC}" type="presParOf" srcId="{ED9F3820-550D-4290-BF97-7B1648B49160}" destId="{AF097C37-EC04-4190-88CB-4D0DE54CCB0E}" srcOrd="1" destOrd="0" presId="urn:microsoft.com/office/officeart/2009/3/layout/HorizontalOrganizationChart"/>
    <dgm:cxn modelId="{288F60FD-3D6C-4183-8BA1-304C27010E70}" type="presParOf" srcId="{ED9F3820-550D-4290-BF97-7B1648B49160}" destId="{41341FD9-0791-4852-8120-F68A2E2C7E1F}" srcOrd="2" destOrd="0" presId="urn:microsoft.com/office/officeart/2009/3/layout/HorizontalOrganizationChart"/>
    <dgm:cxn modelId="{983CD0E6-EBBA-41FB-9865-5C9289CDDD96}" type="presParOf" srcId="{95D21AA1-2A77-4830-B437-47E96326AA3A}" destId="{19E4A5E3-15AB-49D8-9A67-0CE708891C89}" srcOrd="4" destOrd="0" presId="urn:microsoft.com/office/officeart/2009/3/layout/HorizontalOrganizationChart"/>
    <dgm:cxn modelId="{0AAF24B7-B3C9-4FC4-B9E4-6CF189FAFAA2}" type="presParOf" srcId="{95D21AA1-2A77-4830-B437-47E96326AA3A}" destId="{512964CB-ABA3-45FD-8593-AC1EC3E33AE8}" srcOrd="5" destOrd="0" presId="urn:microsoft.com/office/officeart/2009/3/layout/HorizontalOrganizationChart"/>
    <dgm:cxn modelId="{6F9125B2-E42D-4C08-87E9-09F1CD14041A}" type="presParOf" srcId="{512964CB-ABA3-45FD-8593-AC1EC3E33AE8}" destId="{75CA00F0-AD68-4AF0-AECB-C5C694D9BB62}" srcOrd="0" destOrd="0" presId="urn:microsoft.com/office/officeart/2009/3/layout/HorizontalOrganizationChart"/>
    <dgm:cxn modelId="{D17048F5-4122-4423-A2A1-23AE2BDE7460}" type="presParOf" srcId="{75CA00F0-AD68-4AF0-AECB-C5C694D9BB62}" destId="{CB9BDEBF-63F6-4964-AA42-5925E2BBC79A}" srcOrd="0" destOrd="0" presId="urn:microsoft.com/office/officeart/2009/3/layout/HorizontalOrganizationChart"/>
    <dgm:cxn modelId="{2D758D6A-8F55-446A-BB49-A95CCB80278E}" type="presParOf" srcId="{75CA00F0-AD68-4AF0-AECB-C5C694D9BB62}" destId="{E2E2B67D-3688-4202-A7DA-6918496877E7}" srcOrd="1" destOrd="0" presId="urn:microsoft.com/office/officeart/2009/3/layout/HorizontalOrganizationChart"/>
    <dgm:cxn modelId="{E2E6291A-8230-43B7-85A9-C7CB9A151740}" type="presParOf" srcId="{512964CB-ABA3-45FD-8593-AC1EC3E33AE8}" destId="{46E9E0F9-0370-4173-B864-6ECC6156DBE2}" srcOrd="1" destOrd="0" presId="urn:microsoft.com/office/officeart/2009/3/layout/HorizontalOrganizationChart"/>
    <dgm:cxn modelId="{0C7A8517-F3C1-4AF4-8998-505D9BA24E04}" type="presParOf" srcId="{512964CB-ABA3-45FD-8593-AC1EC3E33AE8}" destId="{052F0069-98A3-4282-ADF0-BC806B850431}" srcOrd="2" destOrd="0" presId="urn:microsoft.com/office/officeart/2009/3/layout/HorizontalOrganizationChart"/>
    <dgm:cxn modelId="{7EA01BC9-B54E-46E9-A2D0-E372725C1C03}" type="presParOf" srcId="{C23525D0-42CA-4B87-AE81-C319372AFE71}" destId="{CFCE7E6A-6BB7-406E-934C-A9779E6FBC98}" srcOrd="2" destOrd="0" presId="urn:microsoft.com/office/officeart/2009/3/layout/HorizontalOrganizationChart"/>
    <dgm:cxn modelId="{063C5DAA-2919-4FAD-987B-E9E164EE51AE}" type="presParOf" srcId="{A401C040-3724-4492-ABA7-3748553FDFCD}" destId="{EDB99498-BDA2-48BD-AF4E-28A934EDB762}" srcOrd="2" destOrd="0" presId="urn:microsoft.com/office/officeart/2009/3/layout/HorizontalOrganizationChart"/>
    <dgm:cxn modelId="{85CC2382-1349-4256-8AC3-9C16F7EC2F6E}" type="presParOf" srcId="{38600AD5-3CA9-43CC-8A02-A7C89B4DB822}" destId="{B222A391-40A8-4F64-9009-16983D236211}" srcOrd="2" destOrd="0" presId="urn:microsoft.com/office/officeart/2009/3/layout/HorizontalOrganizationChart"/>
    <dgm:cxn modelId="{FE211FB9-CD61-4AC6-ADB1-05BD5C019F3C}" type="presParOf" srcId="{05D17253-0A51-4633-BC93-C0BAF3C47583}" destId="{BEF431E2-2CA5-47AA-891D-BA79F251A6F1}" srcOrd="12" destOrd="0" presId="urn:microsoft.com/office/officeart/2009/3/layout/HorizontalOrganizationChart"/>
    <dgm:cxn modelId="{7FC882D4-A193-4A20-A29C-B730EB4E8AC7}" type="presParOf" srcId="{05D17253-0A51-4633-BC93-C0BAF3C47583}" destId="{9FFE69A6-5662-4C8C-8D04-D50FC0ACD32E}" srcOrd="13" destOrd="0" presId="urn:microsoft.com/office/officeart/2009/3/layout/HorizontalOrganizationChart"/>
    <dgm:cxn modelId="{847E52FF-21AD-4016-AF89-FECFF9070643}" type="presParOf" srcId="{9FFE69A6-5662-4C8C-8D04-D50FC0ACD32E}" destId="{F6C86BD0-6522-4460-9313-CC2580C7D7A9}" srcOrd="0" destOrd="0" presId="urn:microsoft.com/office/officeart/2009/3/layout/HorizontalOrganizationChart"/>
    <dgm:cxn modelId="{944E7ACF-F9A9-4B14-9B72-065445E83628}" type="presParOf" srcId="{F6C86BD0-6522-4460-9313-CC2580C7D7A9}" destId="{C13664B0-2625-4C54-BB38-50FFD3D2463E}" srcOrd="0" destOrd="0" presId="urn:microsoft.com/office/officeart/2009/3/layout/HorizontalOrganizationChart"/>
    <dgm:cxn modelId="{7CB8A251-A067-47A0-8B56-C278618898FB}" type="presParOf" srcId="{F6C86BD0-6522-4460-9313-CC2580C7D7A9}" destId="{BE77EA77-589C-43C2-AD9F-9B1AA68BC7AB}" srcOrd="1" destOrd="0" presId="urn:microsoft.com/office/officeart/2009/3/layout/HorizontalOrganizationChart"/>
    <dgm:cxn modelId="{19476454-5C21-49C5-BEC3-7DE0E228A105}" type="presParOf" srcId="{9FFE69A6-5662-4C8C-8D04-D50FC0ACD32E}" destId="{2B2081D8-BBB9-40A5-9200-51F74EE9C3AF}" srcOrd="1" destOrd="0" presId="urn:microsoft.com/office/officeart/2009/3/layout/HorizontalOrganizationChart"/>
    <dgm:cxn modelId="{AD586A69-CA5D-4566-9DDC-DC7194FE4AB1}" type="presParOf" srcId="{9FFE69A6-5662-4C8C-8D04-D50FC0ACD32E}" destId="{DA2315E0-4135-4ED2-AE8D-676710C726D7}" srcOrd="2" destOrd="0" presId="urn:microsoft.com/office/officeart/2009/3/layout/HorizontalOrganizationChart"/>
    <dgm:cxn modelId="{49FEAFBB-6455-40D4-B167-099EDEBA0BEB}" type="presParOf" srcId="{05D17253-0A51-4633-BC93-C0BAF3C47583}" destId="{91A50B9E-3257-4A17-B86E-55C4A6397A32}" srcOrd="14" destOrd="0" presId="urn:microsoft.com/office/officeart/2009/3/layout/HorizontalOrganizationChart"/>
    <dgm:cxn modelId="{D92E37E0-876F-4823-8B98-21B42D37EC1E}" type="presParOf" srcId="{05D17253-0A51-4633-BC93-C0BAF3C47583}" destId="{90D6F8BB-9821-4E8B-B7EA-B8C4B14AB340}" srcOrd="15" destOrd="0" presId="urn:microsoft.com/office/officeart/2009/3/layout/HorizontalOrganizationChart"/>
    <dgm:cxn modelId="{460BAC12-CC18-4080-B53B-38AC61FE7D5F}" type="presParOf" srcId="{90D6F8BB-9821-4E8B-B7EA-B8C4B14AB340}" destId="{C0BF0A6A-8242-41DD-B2B6-A3D2526B890D}" srcOrd="0" destOrd="0" presId="urn:microsoft.com/office/officeart/2009/3/layout/HorizontalOrganizationChart"/>
    <dgm:cxn modelId="{DF53AD15-AB89-4BE5-8DED-4F1DA54A15C1}" type="presParOf" srcId="{C0BF0A6A-8242-41DD-B2B6-A3D2526B890D}" destId="{8344415E-CE4D-4805-82A7-9BFE9F27C46E}" srcOrd="0" destOrd="0" presId="urn:microsoft.com/office/officeart/2009/3/layout/HorizontalOrganizationChart"/>
    <dgm:cxn modelId="{2EB28725-49EB-4CA6-BD57-6A97ECBEE005}" type="presParOf" srcId="{C0BF0A6A-8242-41DD-B2B6-A3D2526B890D}" destId="{6D5F6D3F-84F2-46C1-808D-C1067FC00364}" srcOrd="1" destOrd="0" presId="urn:microsoft.com/office/officeart/2009/3/layout/HorizontalOrganizationChart"/>
    <dgm:cxn modelId="{0C5BF58E-8DCB-4813-8ED3-2F98B2AE3915}" type="presParOf" srcId="{90D6F8BB-9821-4E8B-B7EA-B8C4B14AB340}" destId="{57785FF1-7DDF-483B-B00B-6C438B8B0AE8}" srcOrd="1" destOrd="0" presId="urn:microsoft.com/office/officeart/2009/3/layout/HorizontalOrganizationChart"/>
    <dgm:cxn modelId="{C0B8A884-B029-4358-9AEF-6AA6702750B2}" type="presParOf" srcId="{57785FF1-7DDF-483B-B00B-6C438B8B0AE8}" destId="{B9DD1A33-01F2-4BA9-9981-A3C692EA5CD4}" srcOrd="0" destOrd="0" presId="urn:microsoft.com/office/officeart/2009/3/layout/HorizontalOrganizationChart"/>
    <dgm:cxn modelId="{65F7AF18-0884-4B3C-A856-168EBC237DD9}" type="presParOf" srcId="{57785FF1-7DDF-483B-B00B-6C438B8B0AE8}" destId="{614C65AC-3D1B-4376-8B14-E81F3FA7032E}" srcOrd="1" destOrd="0" presId="urn:microsoft.com/office/officeart/2009/3/layout/HorizontalOrganizationChart"/>
    <dgm:cxn modelId="{43C444AA-C9D5-4DA7-A1E3-68D5C40397D4}" type="presParOf" srcId="{614C65AC-3D1B-4376-8B14-E81F3FA7032E}" destId="{2B3E3472-DDBB-4DE9-9F1F-E3008DC1D61F}" srcOrd="0" destOrd="0" presId="urn:microsoft.com/office/officeart/2009/3/layout/HorizontalOrganizationChart"/>
    <dgm:cxn modelId="{6B2D5334-171B-47FF-87EE-9283A82CC2F0}" type="presParOf" srcId="{2B3E3472-DDBB-4DE9-9F1F-E3008DC1D61F}" destId="{D0579B84-5C86-4F63-B506-353D5E496127}" srcOrd="0" destOrd="0" presId="urn:microsoft.com/office/officeart/2009/3/layout/HorizontalOrganizationChart"/>
    <dgm:cxn modelId="{913562A7-DCB9-4408-B1A6-A4FEB31A70FD}" type="presParOf" srcId="{2B3E3472-DDBB-4DE9-9F1F-E3008DC1D61F}" destId="{C49782B2-4607-4A8B-9E7F-9A3E3B6EB6CB}" srcOrd="1" destOrd="0" presId="urn:microsoft.com/office/officeart/2009/3/layout/HorizontalOrganizationChart"/>
    <dgm:cxn modelId="{1791B73C-780A-4BFC-8A9C-87EB158A69FD}" type="presParOf" srcId="{614C65AC-3D1B-4376-8B14-E81F3FA7032E}" destId="{DC3C464F-3D60-467C-9296-070A5579E10E}" srcOrd="1" destOrd="0" presId="urn:microsoft.com/office/officeart/2009/3/layout/HorizontalOrganizationChart"/>
    <dgm:cxn modelId="{AAB1E03A-0D2D-4C18-97B6-1C4515E1A0C3}" type="presParOf" srcId="{DC3C464F-3D60-467C-9296-070A5579E10E}" destId="{27C7CBD0-E5F4-4459-A4F9-E3D0F4AE5B34}" srcOrd="0" destOrd="0" presId="urn:microsoft.com/office/officeart/2009/3/layout/HorizontalOrganizationChart"/>
    <dgm:cxn modelId="{ACFDA08D-80E2-4C1F-8284-C4BCC471B2B6}" type="presParOf" srcId="{DC3C464F-3D60-467C-9296-070A5579E10E}" destId="{B6B6B82C-6FF7-4CA2-A1DC-8B4E05F9F20B}" srcOrd="1" destOrd="0" presId="urn:microsoft.com/office/officeart/2009/3/layout/HorizontalOrganizationChart"/>
    <dgm:cxn modelId="{98C853A0-338E-4866-AF2E-4A68D74EE3E2}" type="presParOf" srcId="{B6B6B82C-6FF7-4CA2-A1DC-8B4E05F9F20B}" destId="{64D47E7D-77D4-4C16-AF5C-FE49258D1FC1}" srcOrd="0" destOrd="0" presId="urn:microsoft.com/office/officeart/2009/3/layout/HorizontalOrganizationChart"/>
    <dgm:cxn modelId="{9DF6473F-B130-4539-B2D5-86CC23D0E982}" type="presParOf" srcId="{64D47E7D-77D4-4C16-AF5C-FE49258D1FC1}" destId="{DEA77A65-7D92-48A3-B09B-A8DB25FEA213}" srcOrd="0" destOrd="0" presId="urn:microsoft.com/office/officeart/2009/3/layout/HorizontalOrganizationChart"/>
    <dgm:cxn modelId="{7877706B-38E7-47E1-A2B7-98BB4AA6B9B3}" type="presParOf" srcId="{64D47E7D-77D4-4C16-AF5C-FE49258D1FC1}" destId="{A736DE6C-0CD9-41FA-8847-89F3515996B0}" srcOrd="1" destOrd="0" presId="urn:microsoft.com/office/officeart/2009/3/layout/HorizontalOrganizationChart"/>
    <dgm:cxn modelId="{03CDBA53-0EE0-4D7A-94B0-552D7F6C3023}" type="presParOf" srcId="{B6B6B82C-6FF7-4CA2-A1DC-8B4E05F9F20B}" destId="{4BA8EF08-651B-4AE1-9832-CD3FF1DB51C4}" srcOrd="1" destOrd="0" presId="urn:microsoft.com/office/officeart/2009/3/layout/HorizontalOrganizationChart"/>
    <dgm:cxn modelId="{B22A188E-2BEE-4EB2-BAFF-15634F72561C}" type="presParOf" srcId="{4BA8EF08-651B-4AE1-9832-CD3FF1DB51C4}" destId="{EFF58009-5C0B-40CD-B864-B037B7E9DA4B}" srcOrd="0" destOrd="0" presId="urn:microsoft.com/office/officeart/2009/3/layout/HorizontalOrganizationChart"/>
    <dgm:cxn modelId="{11840430-EDAE-4028-A1AD-34256D04A494}" type="presParOf" srcId="{4BA8EF08-651B-4AE1-9832-CD3FF1DB51C4}" destId="{471B5720-D8BD-4810-845F-3A258F16DAB9}" srcOrd="1" destOrd="0" presId="urn:microsoft.com/office/officeart/2009/3/layout/HorizontalOrganizationChart"/>
    <dgm:cxn modelId="{85C270D9-76BF-4266-99E9-E711809AD836}" type="presParOf" srcId="{471B5720-D8BD-4810-845F-3A258F16DAB9}" destId="{3B502431-E929-426C-8CF9-CBE7749CF9DC}" srcOrd="0" destOrd="0" presId="urn:microsoft.com/office/officeart/2009/3/layout/HorizontalOrganizationChart"/>
    <dgm:cxn modelId="{89AAB68F-11EA-42DA-B306-A46B0B911B4C}" type="presParOf" srcId="{3B502431-E929-426C-8CF9-CBE7749CF9DC}" destId="{72FA583F-8092-49D4-912D-5A3C3BEA5C23}" srcOrd="0" destOrd="0" presId="urn:microsoft.com/office/officeart/2009/3/layout/HorizontalOrganizationChart"/>
    <dgm:cxn modelId="{8633700A-58BC-47E3-B15B-A199128049F4}" type="presParOf" srcId="{3B502431-E929-426C-8CF9-CBE7749CF9DC}" destId="{1C67148C-9A01-4CEA-B901-892FE1C065A5}" srcOrd="1" destOrd="0" presId="urn:microsoft.com/office/officeart/2009/3/layout/HorizontalOrganizationChart"/>
    <dgm:cxn modelId="{02CEF42A-F27F-4915-846F-B3F46880C63A}" type="presParOf" srcId="{471B5720-D8BD-4810-845F-3A258F16DAB9}" destId="{4C7150E8-2C65-41F4-B316-7B806FB4C4F3}" srcOrd="1" destOrd="0" presId="urn:microsoft.com/office/officeart/2009/3/layout/HorizontalOrganizationChart"/>
    <dgm:cxn modelId="{0B1C8C0D-5F25-4002-B37D-8581C421F871}" type="presParOf" srcId="{471B5720-D8BD-4810-845F-3A258F16DAB9}" destId="{F2E242E4-277B-4232-9A41-344DE4EFCA6E}" srcOrd="2" destOrd="0" presId="urn:microsoft.com/office/officeart/2009/3/layout/HorizontalOrganizationChart"/>
    <dgm:cxn modelId="{E2E618B2-8BD7-4EEA-BCB2-024E9F8D0CF1}" type="presParOf" srcId="{B6B6B82C-6FF7-4CA2-A1DC-8B4E05F9F20B}" destId="{8110E1EB-985A-4081-AD7B-21BB04E136BE}" srcOrd="2" destOrd="0" presId="urn:microsoft.com/office/officeart/2009/3/layout/HorizontalOrganizationChart"/>
    <dgm:cxn modelId="{6E03F717-2781-40F9-B634-A942A665770B}" type="presParOf" srcId="{614C65AC-3D1B-4376-8B14-E81F3FA7032E}" destId="{14276C56-6350-418A-B7D7-16DBD5692FE6}" srcOrd="2" destOrd="0" presId="urn:microsoft.com/office/officeart/2009/3/layout/HorizontalOrganizationChart"/>
    <dgm:cxn modelId="{62CB5F11-BC8A-4FBA-B5F0-BBB253341D0E}" type="presParOf" srcId="{90D6F8BB-9821-4E8B-B7EA-B8C4B14AB340}" destId="{FBB7D6D3-5B76-4EB4-A8AD-DDF508EFDE73}" srcOrd="2" destOrd="0" presId="urn:microsoft.com/office/officeart/2009/3/layout/HorizontalOrganizationChart"/>
    <dgm:cxn modelId="{53D9B9D7-6326-418F-A456-65998E1D1FCD}" type="presParOf" srcId="{7B108D84-D900-4DA0-8B5D-2590A7D9FFE9}" destId="{4DB1934C-EA55-48C3-ABF7-7F6DC80B8B03}" srcOrd="2" destOrd="0" presId="urn:microsoft.com/office/officeart/2009/3/layout/HorizontalOrganizationChart"/>
    <dgm:cxn modelId="{A6F5CD1E-54A7-4075-A1B5-CF8E03D0A322}" type="presParOf" srcId="{457EA97B-3305-4C77-9159-F591418B28DD}" destId="{9F53C73A-CA73-428B-9BB7-2BC558DE94CE}" srcOrd="2" destOrd="0" presId="urn:microsoft.com/office/officeart/2009/3/layout/HorizontalOrganizationChart"/>
    <dgm:cxn modelId="{CCBD0704-6578-4495-8D25-BBFF28153CDB}" type="presParOf" srcId="{2F5780E5-15C5-47E8-BEA1-265D2A6F5208}" destId="{D3C03A56-C7EC-4758-88F6-37E2731EFD86}" srcOrd="2" destOrd="0" presId="urn:microsoft.com/office/officeart/2009/3/layout/HorizontalOrganizationChart"/>
    <dgm:cxn modelId="{297EF049-0EEC-4A08-8B54-87C4E24B4BF0}" type="presParOf" srcId="{42417AB3-463B-4D67-97BB-FA742D23392E}" destId="{757A8FF0-8A8C-4404-A6B0-A2C991F100A0}" srcOrd="1" destOrd="0" presId="urn:microsoft.com/office/officeart/2009/3/layout/HorizontalOrganizationChart"/>
    <dgm:cxn modelId="{D6E5D8A7-CF7F-41B8-A540-5F604A189A62}" type="presParOf" srcId="{757A8FF0-8A8C-4404-A6B0-A2C991F100A0}" destId="{F259A364-1C40-46F0-98D5-4431A6170737}" srcOrd="0" destOrd="0" presId="urn:microsoft.com/office/officeart/2009/3/layout/HorizontalOrganizationChart"/>
    <dgm:cxn modelId="{698DCEBA-866F-4FC8-AD28-4CAADB970264}" type="presParOf" srcId="{F259A364-1C40-46F0-98D5-4431A6170737}" destId="{3EAB5A0E-D013-4687-9DA3-E16F68AC9AA7}" srcOrd="0" destOrd="0" presId="urn:microsoft.com/office/officeart/2009/3/layout/HorizontalOrganizationChart"/>
    <dgm:cxn modelId="{606E7897-512B-40CF-ADBC-51849B9C7F9A}" type="presParOf" srcId="{F259A364-1C40-46F0-98D5-4431A6170737}" destId="{C21BACF1-6961-4AB4-992D-D55573906247}" srcOrd="1" destOrd="0" presId="urn:microsoft.com/office/officeart/2009/3/layout/HorizontalOrganizationChart"/>
    <dgm:cxn modelId="{C32405FD-69A8-46C3-BC88-214565DE890F}" type="presParOf" srcId="{757A8FF0-8A8C-4404-A6B0-A2C991F100A0}" destId="{CDAC775E-5180-47F6-B828-6E64C2FD102A}" srcOrd="1" destOrd="0" presId="urn:microsoft.com/office/officeart/2009/3/layout/HorizontalOrganizationChart"/>
    <dgm:cxn modelId="{E17F85F8-0F37-4DA7-B8EF-EF38047DAA41}" type="presParOf" srcId="{CDAC775E-5180-47F6-B828-6E64C2FD102A}" destId="{FA8D27D4-0085-454A-BEF2-29D9D07DE6A6}" srcOrd="0" destOrd="0" presId="urn:microsoft.com/office/officeart/2009/3/layout/HorizontalOrganizationChart"/>
    <dgm:cxn modelId="{4198F5ED-5385-43F9-AFC5-3E1D10DE54D9}" type="presParOf" srcId="{CDAC775E-5180-47F6-B828-6E64C2FD102A}" destId="{78BF64AF-749E-4DE0-98F2-2B8ECE43DB12}" srcOrd="1" destOrd="0" presId="urn:microsoft.com/office/officeart/2009/3/layout/HorizontalOrganizationChart"/>
    <dgm:cxn modelId="{D35246B2-5E6F-4097-B011-789372026DE6}" type="presParOf" srcId="{78BF64AF-749E-4DE0-98F2-2B8ECE43DB12}" destId="{AC98D195-929A-458E-83DE-DF042F57A0AE}" srcOrd="0" destOrd="0" presId="urn:microsoft.com/office/officeart/2009/3/layout/HorizontalOrganizationChart"/>
    <dgm:cxn modelId="{A99E78B0-BCEE-469E-8CF1-879DB997EE52}" type="presParOf" srcId="{AC98D195-929A-458E-83DE-DF042F57A0AE}" destId="{21C83DE4-343A-41DD-90D6-8124A3D1DD3A}" srcOrd="0" destOrd="0" presId="urn:microsoft.com/office/officeart/2009/3/layout/HorizontalOrganizationChart"/>
    <dgm:cxn modelId="{0030EA4F-224F-49FD-8805-9061C34871F2}" type="presParOf" srcId="{AC98D195-929A-458E-83DE-DF042F57A0AE}" destId="{29985C97-6999-45CE-93C2-00A7B6D16818}" srcOrd="1" destOrd="0" presId="urn:microsoft.com/office/officeart/2009/3/layout/HorizontalOrganizationChart"/>
    <dgm:cxn modelId="{6C534CBB-4C5C-481C-9357-EE9EDFFA079C}" type="presParOf" srcId="{78BF64AF-749E-4DE0-98F2-2B8ECE43DB12}" destId="{DCA9C4B9-D1D2-43A2-8089-56C242ABF669}" srcOrd="1" destOrd="0" presId="urn:microsoft.com/office/officeart/2009/3/layout/HorizontalOrganizationChart"/>
    <dgm:cxn modelId="{6B7C258C-B003-4D22-B0C0-EF9DD3621ADB}" type="presParOf" srcId="{DCA9C4B9-D1D2-43A2-8089-56C242ABF669}" destId="{FDDEB8B3-6488-4DC1-B8BF-04249B8A389E}" srcOrd="0" destOrd="0" presId="urn:microsoft.com/office/officeart/2009/3/layout/HorizontalOrganizationChart"/>
    <dgm:cxn modelId="{85E41958-9C19-4E55-9D99-9F452812893A}" type="presParOf" srcId="{DCA9C4B9-D1D2-43A2-8089-56C242ABF669}" destId="{54787331-0D90-4949-9890-1290A3F0291C}" srcOrd="1" destOrd="0" presId="urn:microsoft.com/office/officeart/2009/3/layout/HorizontalOrganizationChart"/>
    <dgm:cxn modelId="{30A2BEB0-14C9-485B-B75C-D1F545FA952E}" type="presParOf" srcId="{54787331-0D90-4949-9890-1290A3F0291C}" destId="{8A21515B-409D-4CD4-A26C-F1CC13E8D409}" srcOrd="0" destOrd="0" presId="urn:microsoft.com/office/officeart/2009/3/layout/HorizontalOrganizationChart"/>
    <dgm:cxn modelId="{EBD6431E-4C25-4B53-B617-7426E11548F7}" type="presParOf" srcId="{8A21515B-409D-4CD4-A26C-F1CC13E8D409}" destId="{9FAE8DC7-8ACF-410E-BC27-CABE8E3602DF}" srcOrd="0" destOrd="0" presId="urn:microsoft.com/office/officeart/2009/3/layout/HorizontalOrganizationChart"/>
    <dgm:cxn modelId="{28D6DE51-B258-419D-8A05-5B4C74127988}" type="presParOf" srcId="{8A21515B-409D-4CD4-A26C-F1CC13E8D409}" destId="{7259315F-97A2-4B21-95D7-A1F2948DD14F}" srcOrd="1" destOrd="0" presId="urn:microsoft.com/office/officeart/2009/3/layout/HorizontalOrganizationChart"/>
    <dgm:cxn modelId="{F191652A-193B-4F3D-B6A0-788CF1A7B992}" type="presParOf" srcId="{54787331-0D90-4949-9890-1290A3F0291C}" destId="{B5466957-E193-4E1E-AE44-4242805D8B1B}" srcOrd="1" destOrd="0" presId="urn:microsoft.com/office/officeart/2009/3/layout/HorizontalOrganizationChart"/>
    <dgm:cxn modelId="{A7596F98-8569-42A1-BAFB-4C32B020597B}" type="presParOf" srcId="{B5466957-E193-4E1E-AE44-4242805D8B1B}" destId="{0AAFE908-D6D6-4245-85E3-6099CA6940A4}" srcOrd="0" destOrd="0" presId="urn:microsoft.com/office/officeart/2009/3/layout/HorizontalOrganizationChart"/>
    <dgm:cxn modelId="{09BE3183-3213-4228-ACF8-6826D97280B3}" type="presParOf" srcId="{B5466957-E193-4E1E-AE44-4242805D8B1B}" destId="{7E9B5616-7A39-4133-BFBC-44A6E7F6F56F}" srcOrd="1" destOrd="0" presId="urn:microsoft.com/office/officeart/2009/3/layout/HorizontalOrganizationChart"/>
    <dgm:cxn modelId="{9A18A7FE-CB77-4618-B6CA-4FDA70C8B40E}" type="presParOf" srcId="{7E9B5616-7A39-4133-BFBC-44A6E7F6F56F}" destId="{B75E869B-EABD-4ADC-96D0-F8C0FE7183F6}" srcOrd="0" destOrd="0" presId="urn:microsoft.com/office/officeart/2009/3/layout/HorizontalOrganizationChart"/>
    <dgm:cxn modelId="{74D8F25C-646B-4EDC-8D2C-20DF1916CEE3}" type="presParOf" srcId="{B75E869B-EABD-4ADC-96D0-F8C0FE7183F6}" destId="{02D9CDE5-45DB-4088-B791-8903272C00E5}" srcOrd="0" destOrd="0" presId="urn:microsoft.com/office/officeart/2009/3/layout/HorizontalOrganizationChart"/>
    <dgm:cxn modelId="{46A451BF-3AA4-40E2-A886-D09A89BDD654}" type="presParOf" srcId="{B75E869B-EABD-4ADC-96D0-F8C0FE7183F6}" destId="{BCFC5C97-0CEF-4E7B-8C3C-AFD47EAAFD1A}" srcOrd="1" destOrd="0" presId="urn:microsoft.com/office/officeart/2009/3/layout/HorizontalOrganizationChart"/>
    <dgm:cxn modelId="{406A1C71-AE93-4540-A474-0445F69DCD81}" type="presParOf" srcId="{7E9B5616-7A39-4133-BFBC-44A6E7F6F56F}" destId="{8C185440-5445-4662-8E13-6BCB6B6E2E63}" srcOrd="1" destOrd="0" presId="urn:microsoft.com/office/officeart/2009/3/layout/HorizontalOrganizationChart"/>
    <dgm:cxn modelId="{694686A5-07CD-4429-B490-28239C4E401F}" type="presParOf" srcId="{8C185440-5445-4662-8E13-6BCB6B6E2E63}" destId="{E583D4D9-F64A-4D70-8E5D-86FBF340D98C}" srcOrd="0" destOrd="0" presId="urn:microsoft.com/office/officeart/2009/3/layout/HorizontalOrganizationChart"/>
    <dgm:cxn modelId="{4B1ACE17-2E5C-4B19-9929-02E7EB3BEBF5}" type="presParOf" srcId="{8C185440-5445-4662-8E13-6BCB6B6E2E63}" destId="{37194560-D3E2-443B-87F0-A69F6D89F42E}" srcOrd="1" destOrd="0" presId="urn:microsoft.com/office/officeart/2009/3/layout/HorizontalOrganizationChart"/>
    <dgm:cxn modelId="{C3482F71-E52C-4EBB-98CD-529E2DF4357E}" type="presParOf" srcId="{37194560-D3E2-443B-87F0-A69F6D89F42E}" destId="{251A2E34-973F-43A2-9BE7-EB2C91B13057}" srcOrd="0" destOrd="0" presId="urn:microsoft.com/office/officeart/2009/3/layout/HorizontalOrganizationChart"/>
    <dgm:cxn modelId="{D601CE13-5D92-456D-B3A2-7C0DEA6C6AAE}" type="presParOf" srcId="{251A2E34-973F-43A2-9BE7-EB2C91B13057}" destId="{2BA01530-8CF0-4358-975F-1E0F59963CB2}" srcOrd="0" destOrd="0" presId="urn:microsoft.com/office/officeart/2009/3/layout/HorizontalOrganizationChart"/>
    <dgm:cxn modelId="{7E0DA575-241D-4862-A31C-E0ED10E04516}" type="presParOf" srcId="{251A2E34-973F-43A2-9BE7-EB2C91B13057}" destId="{ECB567DB-2173-4DC3-A165-6846634406D2}" srcOrd="1" destOrd="0" presId="urn:microsoft.com/office/officeart/2009/3/layout/HorizontalOrganizationChart"/>
    <dgm:cxn modelId="{68AE1522-D236-498C-BDAC-DFE7B9E31B26}" type="presParOf" srcId="{37194560-D3E2-443B-87F0-A69F6D89F42E}" destId="{90A668BB-B1BA-4BF0-8C14-E37AFEBD5D65}" srcOrd="1" destOrd="0" presId="urn:microsoft.com/office/officeart/2009/3/layout/HorizontalOrganizationChart"/>
    <dgm:cxn modelId="{A54AB3D4-6CCB-4216-83A4-F2F1687DAE76}" type="presParOf" srcId="{90A668BB-B1BA-4BF0-8C14-E37AFEBD5D65}" destId="{0C557A0E-46AC-49F0-A4FA-543DAB4CC464}" srcOrd="0" destOrd="0" presId="urn:microsoft.com/office/officeart/2009/3/layout/HorizontalOrganizationChart"/>
    <dgm:cxn modelId="{B80D2509-DE99-481F-B6DD-3FBC4F4165EA}" type="presParOf" srcId="{90A668BB-B1BA-4BF0-8C14-E37AFEBD5D65}" destId="{74408F9F-D562-4960-A803-CD00E73E70F1}" srcOrd="1" destOrd="0" presId="urn:microsoft.com/office/officeart/2009/3/layout/HorizontalOrganizationChart"/>
    <dgm:cxn modelId="{24748F08-21AE-4BC3-91BB-2D462EF0648C}" type="presParOf" srcId="{74408F9F-D562-4960-A803-CD00E73E70F1}" destId="{249B18D6-6545-4D02-818B-B5F2EF841844}" srcOrd="0" destOrd="0" presId="urn:microsoft.com/office/officeart/2009/3/layout/HorizontalOrganizationChart"/>
    <dgm:cxn modelId="{4F29FF64-CF74-4371-B792-658B844E51F6}" type="presParOf" srcId="{249B18D6-6545-4D02-818B-B5F2EF841844}" destId="{E62C0FC9-C0C8-4DA5-AE76-D64659D8E6FE}" srcOrd="0" destOrd="0" presId="urn:microsoft.com/office/officeart/2009/3/layout/HorizontalOrganizationChart"/>
    <dgm:cxn modelId="{83CE808A-2855-48E5-9C5E-34A46DFF493B}" type="presParOf" srcId="{249B18D6-6545-4D02-818B-B5F2EF841844}" destId="{01AE3BC2-49A6-4393-AF1E-A05EF99BC2EF}" srcOrd="1" destOrd="0" presId="urn:microsoft.com/office/officeart/2009/3/layout/HorizontalOrganizationChart"/>
    <dgm:cxn modelId="{5419F7C4-07F5-4A7B-A67E-F37FDEC732B8}" type="presParOf" srcId="{74408F9F-D562-4960-A803-CD00E73E70F1}" destId="{086E8D83-CCF0-468E-BFB6-DD10E4443D88}" srcOrd="1" destOrd="0" presId="urn:microsoft.com/office/officeart/2009/3/layout/HorizontalOrganizationChart"/>
    <dgm:cxn modelId="{29C06F93-FB54-40FF-9552-44B99B485D6D}" type="presParOf" srcId="{086E8D83-CCF0-468E-BFB6-DD10E4443D88}" destId="{1D874822-E9DD-4CAA-A1F9-B7967AC27113}" srcOrd="0" destOrd="0" presId="urn:microsoft.com/office/officeart/2009/3/layout/HorizontalOrganizationChart"/>
    <dgm:cxn modelId="{5BF3C682-377E-4257-879C-6FA34EAB55DA}" type="presParOf" srcId="{086E8D83-CCF0-468E-BFB6-DD10E4443D88}" destId="{3541BC62-657C-48AB-BB22-D59B3365EAFD}" srcOrd="1" destOrd="0" presId="urn:microsoft.com/office/officeart/2009/3/layout/HorizontalOrganizationChart"/>
    <dgm:cxn modelId="{6FE907A3-B118-4FBC-95D1-916A82E348AA}" type="presParOf" srcId="{3541BC62-657C-48AB-BB22-D59B3365EAFD}" destId="{B2DF44DD-25BE-4A21-A71C-248F0473946D}" srcOrd="0" destOrd="0" presId="urn:microsoft.com/office/officeart/2009/3/layout/HorizontalOrganizationChart"/>
    <dgm:cxn modelId="{7939EBD6-8E3B-438E-BEB0-FE2AEE87A59C}" type="presParOf" srcId="{B2DF44DD-25BE-4A21-A71C-248F0473946D}" destId="{D7FB9252-67E9-4E04-A802-1CDB79645C7A}" srcOrd="0" destOrd="0" presId="urn:microsoft.com/office/officeart/2009/3/layout/HorizontalOrganizationChart"/>
    <dgm:cxn modelId="{33EC9BAF-73E2-46A5-BBF2-B49A12E6C511}" type="presParOf" srcId="{B2DF44DD-25BE-4A21-A71C-248F0473946D}" destId="{A908C8FA-A62F-4943-A749-FF9FEC55F7D5}" srcOrd="1" destOrd="0" presId="urn:microsoft.com/office/officeart/2009/3/layout/HorizontalOrganizationChart"/>
    <dgm:cxn modelId="{86084A02-169B-4EA0-8828-DC63067E1B40}" type="presParOf" srcId="{3541BC62-657C-48AB-BB22-D59B3365EAFD}" destId="{DA44FE1D-6979-4538-943B-9D0336CBEADB}" srcOrd="1" destOrd="0" presId="urn:microsoft.com/office/officeart/2009/3/layout/HorizontalOrganizationChart"/>
    <dgm:cxn modelId="{D41012DA-2DA0-4926-BDA2-0D7389B72FCD}" type="presParOf" srcId="{DA44FE1D-6979-4538-943B-9D0336CBEADB}" destId="{F3A63215-0ED9-4BB7-BE0E-B84D9EDAE882}" srcOrd="0" destOrd="0" presId="urn:microsoft.com/office/officeart/2009/3/layout/HorizontalOrganizationChart"/>
    <dgm:cxn modelId="{CC11BAE7-A6F4-4E1F-BD66-9E0751074EFA}" type="presParOf" srcId="{DA44FE1D-6979-4538-943B-9D0336CBEADB}" destId="{AE3CDF91-BFFD-4BAC-91E4-50DC8399677D}" srcOrd="1" destOrd="0" presId="urn:microsoft.com/office/officeart/2009/3/layout/HorizontalOrganizationChart"/>
    <dgm:cxn modelId="{DC9AD422-19C4-4E11-99CF-1289932315E3}" type="presParOf" srcId="{AE3CDF91-BFFD-4BAC-91E4-50DC8399677D}" destId="{3F466F6E-B848-4857-AA6A-DE1112029E8A}" srcOrd="0" destOrd="0" presId="urn:microsoft.com/office/officeart/2009/3/layout/HorizontalOrganizationChart"/>
    <dgm:cxn modelId="{F5161EE3-45A2-4790-8C57-99F25EE4C30E}" type="presParOf" srcId="{3F466F6E-B848-4857-AA6A-DE1112029E8A}" destId="{872BD6B7-4504-4AF9-B812-51E8CE9BDC98}" srcOrd="0" destOrd="0" presId="urn:microsoft.com/office/officeart/2009/3/layout/HorizontalOrganizationChart"/>
    <dgm:cxn modelId="{FEA01D20-FD3D-473D-8C79-9A0C8F29D7B6}" type="presParOf" srcId="{3F466F6E-B848-4857-AA6A-DE1112029E8A}" destId="{CD6F7407-B24E-4907-A034-12FCAAF49DE7}" srcOrd="1" destOrd="0" presId="urn:microsoft.com/office/officeart/2009/3/layout/HorizontalOrganizationChart"/>
    <dgm:cxn modelId="{8EAC9375-BD2E-4E40-9B21-1079039F9E70}" type="presParOf" srcId="{AE3CDF91-BFFD-4BAC-91E4-50DC8399677D}" destId="{5E4261B4-A51B-4138-8F12-D0E162E063BB}" srcOrd="1" destOrd="0" presId="urn:microsoft.com/office/officeart/2009/3/layout/HorizontalOrganizationChart"/>
    <dgm:cxn modelId="{ABA29FF6-65AD-479D-B8EC-8D575C48F641}" type="presParOf" srcId="{AE3CDF91-BFFD-4BAC-91E4-50DC8399677D}" destId="{0408F193-2B1D-43C1-B4FF-A0AF4AA6839F}" srcOrd="2" destOrd="0" presId="urn:microsoft.com/office/officeart/2009/3/layout/HorizontalOrganizationChart"/>
    <dgm:cxn modelId="{947BC978-23CC-46DE-98F4-8F1D7650211A}" type="presParOf" srcId="{3541BC62-657C-48AB-BB22-D59B3365EAFD}" destId="{0AB117D0-26FE-40A1-8187-9094B4E6A20D}" srcOrd="2" destOrd="0" presId="urn:microsoft.com/office/officeart/2009/3/layout/HorizontalOrganizationChart"/>
    <dgm:cxn modelId="{DA1D1C0A-BA8A-4FD9-A14C-429EEEA43F43}" type="presParOf" srcId="{74408F9F-D562-4960-A803-CD00E73E70F1}" destId="{C904A747-97BE-4928-806D-FDD40EF484F1}" srcOrd="2" destOrd="0" presId="urn:microsoft.com/office/officeart/2009/3/layout/HorizontalOrganizationChart"/>
    <dgm:cxn modelId="{F0CBD05F-9609-485C-A8B1-1A22740D507A}" type="presParOf" srcId="{37194560-D3E2-443B-87F0-A69F6D89F42E}" destId="{A72E210A-6DE1-4276-B454-5BB7AC43A946}" srcOrd="2" destOrd="0" presId="urn:microsoft.com/office/officeart/2009/3/layout/HorizontalOrganizationChart"/>
    <dgm:cxn modelId="{4DB76338-08A0-4211-9024-8ADAD2C35E90}" type="presParOf" srcId="{7E9B5616-7A39-4133-BFBC-44A6E7F6F56F}" destId="{B9AF5449-E035-484F-9DCE-F4AAE99BACE0}" srcOrd="2" destOrd="0" presId="urn:microsoft.com/office/officeart/2009/3/layout/HorizontalOrganizationChart"/>
    <dgm:cxn modelId="{2FDBFC7E-FDCC-4FFD-9157-A7C28964BC95}" type="presParOf" srcId="{54787331-0D90-4949-9890-1290A3F0291C}" destId="{EA2632FE-6E39-408D-BFFD-B26CE85DD5FD}" srcOrd="2" destOrd="0" presId="urn:microsoft.com/office/officeart/2009/3/layout/HorizontalOrganizationChart"/>
    <dgm:cxn modelId="{773FF332-3B07-403A-8472-C63D796069F7}" type="presParOf" srcId="{78BF64AF-749E-4DE0-98F2-2B8ECE43DB12}" destId="{329197FD-74C5-467F-A84E-CC4AEFA0AAE6}" srcOrd="2" destOrd="0" presId="urn:microsoft.com/office/officeart/2009/3/layout/HorizontalOrganizationChart"/>
    <dgm:cxn modelId="{E848A936-81C6-4D93-B5BE-BE35BD62C888}" type="presParOf" srcId="{757A8FF0-8A8C-4404-A6B0-A2C991F100A0}" destId="{74F775D3-7174-4D0E-9455-6320C7547BD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63215-0ED9-4BB7-BE0E-B84D9EDAE882}">
      <dsp:nvSpPr>
        <dsp:cNvPr id="0" name=""/>
        <dsp:cNvSpPr/>
      </dsp:nvSpPr>
      <dsp:spPr>
        <a:xfrm>
          <a:off x="9073980" y="5875790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74822-E9DD-4CAA-A1F9-B7967AC27113}">
      <dsp:nvSpPr>
        <dsp:cNvPr id="0" name=""/>
        <dsp:cNvSpPr/>
      </dsp:nvSpPr>
      <dsp:spPr>
        <a:xfrm>
          <a:off x="7746290" y="5875790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57A0E-46AC-49F0-A4FA-543DAB4CC464}">
      <dsp:nvSpPr>
        <dsp:cNvPr id="0" name=""/>
        <dsp:cNvSpPr/>
      </dsp:nvSpPr>
      <dsp:spPr>
        <a:xfrm>
          <a:off x="6418599" y="5875790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3D4D9-F64A-4D70-8E5D-86FBF340D98C}">
      <dsp:nvSpPr>
        <dsp:cNvPr id="0" name=""/>
        <dsp:cNvSpPr/>
      </dsp:nvSpPr>
      <dsp:spPr>
        <a:xfrm>
          <a:off x="5090909" y="5875790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FE908-D6D6-4245-85E3-6099CA6940A4}">
      <dsp:nvSpPr>
        <dsp:cNvPr id="0" name=""/>
        <dsp:cNvSpPr/>
      </dsp:nvSpPr>
      <dsp:spPr>
        <a:xfrm>
          <a:off x="3763218" y="5875790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EB8B3-6488-4DC1-B8BF-04249B8A389E}">
      <dsp:nvSpPr>
        <dsp:cNvPr id="0" name=""/>
        <dsp:cNvSpPr/>
      </dsp:nvSpPr>
      <dsp:spPr>
        <a:xfrm>
          <a:off x="2435528" y="5875790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D27D4-0085-454A-BEF2-29D9D07DE6A6}">
      <dsp:nvSpPr>
        <dsp:cNvPr id="0" name=""/>
        <dsp:cNvSpPr/>
      </dsp:nvSpPr>
      <dsp:spPr>
        <a:xfrm>
          <a:off x="1166930" y="5875790"/>
          <a:ext cx="162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952"/>
              </a:moveTo>
              <a:lnTo>
                <a:pt x="51547" y="45952"/>
              </a:lnTo>
              <a:lnTo>
                <a:pt x="51547" y="45720"/>
              </a:lnTo>
              <a:lnTo>
                <a:pt x="16218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58009-5C0B-40CD-B864-B037B7E9DA4B}">
      <dsp:nvSpPr>
        <dsp:cNvPr id="0" name=""/>
        <dsp:cNvSpPr/>
      </dsp:nvSpPr>
      <dsp:spPr>
        <a:xfrm>
          <a:off x="7746290" y="5400034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7CBD0-E5F4-4459-A4F9-E3D0F4AE5B34}">
      <dsp:nvSpPr>
        <dsp:cNvPr id="0" name=""/>
        <dsp:cNvSpPr/>
      </dsp:nvSpPr>
      <dsp:spPr>
        <a:xfrm>
          <a:off x="6418599" y="5400034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D1A33-01F2-4BA9-9981-A3C692EA5CD4}">
      <dsp:nvSpPr>
        <dsp:cNvPr id="0" name=""/>
        <dsp:cNvSpPr/>
      </dsp:nvSpPr>
      <dsp:spPr>
        <a:xfrm>
          <a:off x="5090909" y="5400034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50B9E-3257-4A17-B86E-55C4A6397A32}">
      <dsp:nvSpPr>
        <dsp:cNvPr id="0" name=""/>
        <dsp:cNvSpPr/>
      </dsp:nvSpPr>
      <dsp:spPr>
        <a:xfrm>
          <a:off x="3763218" y="2829098"/>
          <a:ext cx="221281" cy="2616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640" y="0"/>
              </a:lnTo>
              <a:lnTo>
                <a:pt x="110640" y="2616656"/>
              </a:lnTo>
              <a:lnTo>
                <a:pt x="221281" y="26166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431E2-2CA5-47AA-891D-BA79F251A6F1}">
      <dsp:nvSpPr>
        <dsp:cNvPr id="0" name=""/>
        <dsp:cNvSpPr/>
      </dsp:nvSpPr>
      <dsp:spPr>
        <a:xfrm>
          <a:off x="3763218" y="2829098"/>
          <a:ext cx="221281" cy="2140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640" y="0"/>
              </a:lnTo>
              <a:lnTo>
                <a:pt x="110640" y="2140901"/>
              </a:lnTo>
              <a:lnTo>
                <a:pt x="221281" y="21409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4A5E3-15AB-49D8-9A67-0CE708891C89}">
      <dsp:nvSpPr>
        <dsp:cNvPr id="0" name=""/>
        <dsp:cNvSpPr/>
      </dsp:nvSpPr>
      <dsp:spPr>
        <a:xfrm>
          <a:off x="7746290" y="4494243"/>
          <a:ext cx="221281" cy="475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640" y="0"/>
              </a:lnTo>
              <a:lnTo>
                <a:pt x="110640" y="475755"/>
              </a:lnTo>
              <a:lnTo>
                <a:pt x="221281" y="4757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B7098-611A-4C0A-88C1-5A6B9CF947B6}">
      <dsp:nvSpPr>
        <dsp:cNvPr id="0" name=""/>
        <dsp:cNvSpPr/>
      </dsp:nvSpPr>
      <dsp:spPr>
        <a:xfrm>
          <a:off x="7746290" y="4448523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01298-552D-4288-B28A-F3E0F715A629}">
      <dsp:nvSpPr>
        <dsp:cNvPr id="0" name=""/>
        <dsp:cNvSpPr/>
      </dsp:nvSpPr>
      <dsp:spPr>
        <a:xfrm>
          <a:off x="7746290" y="4018487"/>
          <a:ext cx="221281" cy="475755"/>
        </a:xfrm>
        <a:custGeom>
          <a:avLst/>
          <a:gdLst/>
          <a:ahLst/>
          <a:cxnLst/>
          <a:rect l="0" t="0" r="0" b="0"/>
          <a:pathLst>
            <a:path>
              <a:moveTo>
                <a:pt x="0" y="475755"/>
              </a:moveTo>
              <a:lnTo>
                <a:pt x="110640" y="475755"/>
              </a:lnTo>
              <a:lnTo>
                <a:pt x="110640" y="0"/>
              </a:lnTo>
              <a:lnTo>
                <a:pt x="22128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E78CE-8328-49B7-AE8A-B5D8A8053761}">
      <dsp:nvSpPr>
        <dsp:cNvPr id="0" name=""/>
        <dsp:cNvSpPr/>
      </dsp:nvSpPr>
      <dsp:spPr>
        <a:xfrm>
          <a:off x="6418599" y="4448523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16AE6-7D5D-45E2-A705-468E1F869A9B}">
      <dsp:nvSpPr>
        <dsp:cNvPr id="0" name=""/>
        <dsp:cNvSpPr/>
      </dsp:nvSpPr>
      <dsp:spPr>
        <a:xfrm>
          <a:off x="5090909" y="4448523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7AC04-3261-4FDC-B7DC-0D559A0AB0E5}">
      <dsp:nvSpPr>
        <dsp:cNvPr id="0" name=""/>
        <dsp:cNvSpPr/>
      </dsp:nvSpPr>
      <dsp:spPr>
        <a:xfrm>
          <a:off x="3763218" y="2829098"/>
          <a:ext cx="221281" cy="1665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640" y="0"/>
              </a:lnTo>
              <a:lnTo>
                <a:pt x="110640" y="1665145"/>
              </a:lnTo>
              <a:lnTo>
                <a:pt x="221281" y="16651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5BFF0-82F1-4329-BED0-5F435C8CC8DA}">
      <dsp:nvSpPr>
        <dsp:cNvPr id="0" name=""/>
        <dsp:cNvSpPr/>
      </dsp:nvSpPr>
      <dsp:spPr>
        <a:xfrm>
          <a:off x="9073980" y="3497011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6C287-F840-4370-B155-B06A8DF922DA}">
      <dsp:nvSpPr>
        <dsp:cNvPr id="0" name=""/>
        <dsp:cNvSpPr/>
      </dsp:nvSpPr>
      <dsp:spPr>
        <a:xfrm>
          <a:off x="7746290" y="3497011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CEC1E-EDD1-4873-81DF-32E625E5778B}">
      <dsp:nvSpPr>
        <dsp:cNvPr id="0" name=""/>
        <dsp:cNvSpPr/>
      </dsp:nvSpPr>
      <dsp:spPr>
        <a:xfrm>
          <a:off x="6418599" y="3304853"/>
          <a:ext cx="221281" cy="237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640" y="0"/>
              </a:lnTo>
              <a:lnTo>
                <a:pt x="110640" y="237877"/>
              </a:lnTo>
              <a:lnTo>
                <a:pt x="221281" y="23787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A9408-61CF-4047-AB73-483E770A2080}">
      <dsp:nvSpPr>
        <dsp:cNvPr id="0" name=""/>
        <dsp:cNvSpPr/>
      </dsp:nvSpPr>
      <dsp:spPr>
        <a:xfrm>
          <a:off x="7746290" y="3021256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3AD74-901C-4539-8C8F-DB9BADD74695}">
      <dsp:nvSpPr>
        <dsp:cNvPr id="0" name=""/>
        <dsp:cNvSpPr/>
      </dsp:nvSpPr>
      <dsp:spPr>
        <a:xfrm>
          <a:off x="6418599" y="3066976"/>
          <a:ext cx="221281" cy="237877"/>
        </a:xfrm>
        <a:custGeom>
          <a:avLst/>
          <a:gdLst/>
          <a:ahLst/>
          <a:cxnLst/>
          <a:rect l="0" t="0" r="0" b="0"/>
          <a:pathLst>
            <a:path>
              <a:moveTo>
                <a:pt x="0" y="237877"/>
              </a:moveTo>
              <a:lnTo>
                <a:pt x="110640" y="237877"/>
              </a:lnTo>
              <a:lnTo>
                <a:pt x="110640" y="0"/>
              </a:lnTo>
              <a:lnTo>
                <a:pt x="22128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69667-DEAA-4F43-9ECC-6D5D6ECB499F}">
      <dsp:nvSpPr>
        <dsp:cNvPr id="0" name=""/>
        <dsp:cNvSpPr/>
      </dsp:nvSpPr>
      <dsp:spPr>
        <a:xfrm>
          <a:off x="5090909" y="3473581"/>
          <a:ext cx="774486" cy="307028"/>
        </a:xfrm>
        <a:custGeom>
          <a:avLst/>
          <a:gdLst/>
          <a:ahLst/>
          <a:cxnLst/>
          <a:rect l="0" t="0" r="0" b="0"/>
          <a:pathLst>
            <a:path>
              <a:moveTo>
                <a:pt x="0" y="307028"/>
              </a:moveTo>
              <a:lnTo>
                <a:pt x="774486" y="307028"/>
              </a:lnTo>
              <a:lnTo>
                <a:pt x="77448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78E55-C799-48D1-B5D9-BCBC9A6926A6}">
      <dsp:nvSpPr>
        <dsp:cNvPr id="0" name=""/>
        <dsp:cNvSpPr/>
      </dsp:nvSpPr>
      <dsp:spPr>
        <a:xfrm>
          <a:off x="3763218" y="2829098"/>
          <a:ext cx="221281" cy="951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640" y="0"/>
              </a:lnTo>
              <a:lnTo>
                <a:pt x="110640" y="951511"/>
              </a:lnTo>
              <a:lnTo>
                <a:pt x="221281" y="9515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78323-D3BD-4143-BE6C-3BE9FCE8A4DB}">
      <dsp:nvSpPr>
        <dsp:cNvPr id="0" name=""/>
        <dsp:cNvSpPr/>
      </dsp:nvSpPr>
      <dsp:spPr>
        <a:xfrm>
          <a:off x="7746290" y="1639708"/>
          <a:ext cx="221281" cy="951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640" y="0"/>
              </a:lnTo>
              <a:lnTo>
                <a:pt x="110640" y="951511"/>
              </a:lnTo>
              <a:lnTo>
                <a:pt x="221281" y="9515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6A4BC-49A0-46F2-8A60-3F6736C79AE1}">
      <dsp:nvSpPr>
        <dsp:cNvPr id="0" name=""/>
        <dsp:cNvSpPr/>
      </dsp:nvSpPr>
      <dsp:spPr>
        <a:xfrm>
          <a:off x="7746290" y="1639708"/>
          <a:ext cx="221281" cy="475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640" y="0"/>
              </a:lnTo>
              <a:lnTo>
                <a:pt x="110640" y="475755"/>
              </a:lnTo>
              <a:lnTo>
                <a:pt x="221281" y="4757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56B12-C26C-4A50-962F-F54E53CBF466}">
      <dsp:nvSpPr>
        <dsp:cNvPr id="0" name=""/>
        <dsp:cNvSpPr/>
      </dsp:nvSpPr>
      <dsp:spPr>
        <a:xfrm>
          <a:off x="7746290" y="1593988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BD156-48F7-4C17-A3A8-44EF3F7EDE06}">
      <dsp:nvSpPr>
        <dsp:cNvPr id="0" name=""/>
        <dsp:cNvSpPr/>
      </dsp:nvSpPr>
      <dsp:spPr>
        <a:xfrm>
          <a:off x="7746290" y="1163952"/>
          <a:ext cx="221281" cy="475755"/>
        </a:xfrm>
        <a:custGeom>
          <a:avLst/>
          <a:gdLst/>
          <a:ahLst/>
          <a:cxnLst/>
          <a:rect l="0" t="0" r="0" b="0"/>
          <a:pathLst>
            <a:path>
              <a:moveTo>
                <a:pt x="0" y="475755"/>
              </a:moveTo>
              <a:lnTo>
                <a:pt x="110640" y="475755"/>
              </a:lnTo>
              <a:lnTo>
                <a:pt x="110640" y="0"/>
              </a:lnTo>
              <a:lnTo>
                <a:pt x="22128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A09A6-70A2-42FF-AEF7-490D309FEBB0}">
      <dsp:nvSpPr>
        <dsp:cNvPr id="0" name=""/>
        <dsp:cNvSpPr/>
      </dsp:nvSpPr>
      <dsp:spPr>
        <a:xfrm>
          <a:off x="9073980" y="642477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24B3-FDB2-4C41-BE8B-3A04EE3889D2}">
      <dsp:nvSpPr>
        <dsp:cNvPr id="0" name=""/>
        <dsp:cNvSpPr/>
      </dsp:nvSpPr>
      <dsp:spPr>
        <a:xfrm>
          <a:off x="7746290" y="688197"/>
          <a:ext cx="221281" cy="951511"/>
        </a:xfrm>
        <a:custGeom>
          <a:avLst/>
          <a:gdLst/>
          <a:ahLst/>
          <a:cxnLst/>
          <a:rect l="0" t="0" r="0" b="0"/>
          <a:pathLst>
            <a:path>
              <a:moveTo>
                <a:pt x="0" y="951511"/>
              </a:moveTo>
              <a:lnTo>
                <a:pt x="110640" y="951511"/>
              </a:lnTo>
              <a:lnTo>
                <a:pt x="110640" y="0"/>
              </a:lnTo>
              <a:lnTo>
                <a:pt x="22128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1C3CF-BD4C-4C6A-8C1D-FFD99C15CDE6}">
      <dsp:nvSpPr>
        <dsp:cNvPr id="0" name=""/>
        <dsp:cNvSpPr/>
      </dsp:nvSpPr>
      <dsp:spPr>
        <a:xfrm>
          <a:off x="6418599" y="1593988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CBCC1-4C55-4B26-BB30-476A4DA1893C}">
      <dsp:nvSpPr>
        <dsp:cNvPr id="0" name=""/>
        <dsp:cNvSpPr/>
      </dsp:nvSpPr>
      <dsp:spPr>
        <a:xfrm>
          <a:off x="5090909" y="1593988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DCD67-C21C-47F1-9597-E4C80BADD5B1}">
      <dsp:nvSpPr>
        <dsp:cNvPr id="0" name=""/>
        <dsp:cNvSpPr/>
      </dsp:nvSpPr>
      <dsp:spPr>
        <a:xfrm>
          <a:off x="3763218" y="1639708"/>
          <a:ext cx="221281" cy="1189389"/>
        </a:xfrm>
        <a:custGeom>
          <a:avLst/>
          <a:gdLst/>
          <a:ahLst/>
          <a:cxnLst/>
          <a:rect l="0" t="0" r="0" b="0"/>
          <a:pathLst>
            <a:path>
              <a:moveTo>
                <a:pt x="0" y="1189389"/>
              </a:moveTo>
              <a:lnTo>
                <a:pt x="110640" y="1189389"/>
              </a:lnTo>
              <a:lnTo>
                <a:pt x="110640" y="0"/>
              </a:lnTo>
              <a:lnTo>
                <a:pt x="22128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8D069-722E-4AF6-8260-ADF762A82E4D}">
      <dsp:nvSpPr>
        <dsp:cNvPr id="0" name=""/>
        <dsp:cNvSpPr/>
      </dsp:nvSpPr>
      <dsp:spPr>
        <a:xfrm>
          <a:off x="3763218" y="1163952"/>
          <a:ext cx="221281" cy="1665145"/>
        </a:xfrm>
        <a:custGeom>
          <a:avLst/>
          <a:gdLst/>
          <a:ahLst/>
          <a:cxnLst/>
          <a:rect l="0" t="0" r="0" b="0"/>
          <a:pathLst>
            <a:path>
              <a:moveTo>
                <a:pt x="0" y="1665145"/>
              </a:moveTo>
              <a:lnTo>
                <a:pt x="110640" y="1665145"/>
              </a:lnTo>
              <a:lnTo>
                <a:pt x="110640" y="0"/>
              </a:lnTo>
              <a:lnTo>
                <a:pt x="22128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BD901-0077-47F4-A26C-1A9B4C4B04BB}">
      <dsp:nvSpPr>
        <dsp:cNvPr id="0" name=""/>
        <dsp:cNvSpPr/>
      </dsp:nvSpPr>
      <dsp:spPr>
        <a:xfrm>
          <a:off x="3763218" y="688197"/>
          <a:ext cx="221281" cy="2140901"/>
        </a:xfrm>
        <a:custGeom>
          <a:avLst/>
          <a:gdLst/>
          <a:ahLst/>
          <a:cxnLst/>
          <a:rect l="0" t="0" r="0" b="0"/>
          <a:pathLst>
            <a:path>
              <a:moveTo>
                <a:pt x="0" y="2140901"/>
              </a:moveTo>
              <a:lnTo>
                <a:pt x="110640" y="2140901"/>
              </a:lnTo>
              <a:lnTo>
                <a:pt x="110640" y="0"/>
              </a:lnTo>
              <a:lnTo>
                <a:pt x="22128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86AA2-8800-4D2F-B6F2-86EC5661C566}">
      <dsp:nvSpPr>
        <dsp:cNvPr id="0" name=""/>
        <dsp:cNvSpPr/>
      </dsp:nvSpPr>
      <dsp:spPr>
        <a:xfrm>
          <a:off x="3763218" y="212441"/>
          <a:ext cx="221281" cy="2616656"/>
        </a:xfrm>
        <a:custGeom>
          <a:avLst/>
          <a:gdLst/>
          <a:ahLst/>
          <a:cxnLst/>
          <a:rect l="0" t="0" r="0" b="0"/>
          <a:pathLst>
            <a:path>
              <a:moveTo>
                <a:pt x="0" y="2616656"/>
              </a:moveTo>
              <a:lnTo>
                <a:pt x="110640" y="2616656"/>
              </a:lnTo>
              <a:lnTo>
                <a:pt x="110640" y="0"/>
              </a:lnTo>
              <a:lnTo>
                <a:pt x="22128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AB031-B219-4289-A002-48A6419A5E65}">
      <dsp:nvSpPr>
        <dsp:cNvPr id="0" name=""/>
        <dsp:cNvSpPr/>
      </dsp:nvSpPr>
      <dsp:spPr>
        <a:xfrm>
          <a:off x="2435528" y="2783378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ADDE6-8445-42B9-8323-4DEDA105BAFA}">
      <dsp:nvSpPr>
        <dsp:cNvPr id="0" name=""/>
        <dsp:cNvSpPr/>
      </dsp:nvSpPr>
      <dsp:spPr>
        <a:xfrm>
          <a:off x="1107837" y="2783378"/>
          <a:ext cx="221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128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0706B-9FB8-4DA9-8243-8E97117834F8}">
      <dsp:nvSpPr>
        <dsp:cNvPr id="0" name=""/>
        <dsp:cNvSpPr/>
      </dsp:nvSpPr>
      <dsp:spPr>
        <a:xfrm>
          <a:off x="1428" y="2660370"/>
          <a:ext cx="1106408" cy="3374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/>
            <a:t>NetCompany</a:t>
          </a:r>
          <a:endParaRPr lang="da-DK" sz="800" b="1" kern="1200"/>
        </a:p>
      </dsp:txBody>
      <dsp:txXfrm>
        <a:off x="1428" y="2660370"/>
        <a:ext cx="1106408" cy="337454"/>
      </dsp:txXfrm>
    </dsp:sp>
    <dsp:sp modelId="{143BB8AD-5963-4A9B-9B77-1610C037E119}">
      <dsp:nvSpPr>
        <dsp:cNvPr id="0" name=""/>
        <dsp:cNvSpPr/>
      </dsp:nvSpPr>
      <dsp:spPr>
        <a:xfrm>
          <a:off x="1329119" y="2660370"/>
          <a:ext cx="1106408" cy="3374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Kommunal Administrator</a:t>
          </a:r>
        </a:p>
      </dsp:txBody>
      <dsp:txXfrm>
        <a:off x="1329119" y="2660370"/>
        <a:ext cx="1106408" cy="337454"/>
      </dsp:txXfrm>
    </dsp:sp>
    <dsp:sp modelId="{41BB54C9-E42C-4E2C-A213-4098EC4E55D6}">
      <dsp:nvSpPr>
        <dsp:cNvPr id="0" name=""/>
        <dsp:cNvSpPr/>
      </dsp:nvSpPr>
      <dsp:spPr>
        <a:xfrm>
          <a:off x="2656809" y="2660370"/>
          <a:ext cx="1106408" cy="3374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Administrative Support</a:t>
          </a:r>
          <a:endParaRPr lang="da-DK" sz="800" kern="1200" dirty="0"/>
        </a:p>
      </dsp:txBody>
      <dsp:txXfrm>
        <a:off x="2656809" y="2660370"/>
        <a:ext cx="1106408" cy="337454"/>
      </dsp:txXfrm>
    </dsp:sp>
    <dsp:sp modelId="{53BFC906-6572-48BA-8C52-428330BAEE8A}">
      <dsp:nvSpPr>
        <dsp:cNvPr id="0" name=""/>
        <dsp:cNvSpPr/>
      </dsp:nvSpPr>
      <dsp:spPr>
        <a:xfrm>
          <a:off x="3984500" y="43713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Dagtilbudslederen</a:t>
          </a:r>
          <a:endParaRPr lang="da-DK" sz="800" kern="1200" dirty="0"/>
        </a:p>
      </dsp:txBody>
      <dsp:txXfrm>
        <a:off x="3984500" y="43713"/>
        <a:ext cx="1106408" cy="337454"/>
      </dsp:txXfrm>
    </dsp:sp>
    <dsp:sp modelId="{B2B4208F-3D3B-4163-B3F3-C1B3356801FB}">
      <dsp:nvSpPr>
        <dsp:cNvPr id="0" name=""/>
        <dsp:cNvSpPr/>
      </dsp:nvSpPr>
      <dsp:spPr>
        <a:xfrm>
          <a:off x="3984500" y="519469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Institutionsledere</a:t>
          </a:r>
          <a:endParaRPr lang="da-DK" sz="800" kern="1200" dirty="0"/>
        </a:p>
      </dsp:txBody>
      <dsp:txXfrm>
        <a:off x="3984500" y="519469"/>
        <a:ext cx="1106408" cy="337454"/>
      </dsp:txXfrm>
    </dsp:sp>
    <dsp:sp modelId="{31C2BA55-4F6A-4BAB-BBB4-5217F077156F}">
      <dsp:nvSpPr>
        <dsp:cNvPr id="0" name=""/>
        <dsp:cNvSpPr/>
      </dsp:nvSpPr>
      <dsp:spPr>
        <a:xfrm>
          <a:off x="3984500" y="995225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Daglig ledere</a:t>
          </a:r>
          <a:endParaRPr lang="da-DK" sz="800" kern="1200" dirty="0"/>
        </a:p>
      </dsp:txBody>
      <dsp:txXfrm>
        <a:off x="3984500" y="995225"/>
        <a:ext cx="1106408" cy="337454"/>
      </dsp:txXfrm>
    </dsp:sp>
    <dsp:sp modelId="{8D3ABEB9-E65C-4680-88C8-56FEDEC531EA}">
      <dsp:nvSpPr>
        <dsp:cNvPr id="0" name=""/>
        <dsp:cNvSpPr/>
      </dsp:nvSpPr>
      <dsp:spPr>
        <a:xfrm>
          <a:off x="3984500" y="1470981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sp:txBody>
      <dsp:txXfrm>
        <a:off x="3984500" y="1470981"/>
        <a:ext cx="1106408" cy="337454"/>
      </dsp:txXfrm>
    </dsp:sp>
    <dsp:sp modelId="{1BFC6A26-6B96-4349-B850-95AA145549E8}">
      <dsp:nvSpPr>
        <dsp:cNvPr id="0" name=""/>
        <dsp:cNvSpPr/>
      </dsp:nvSpPr>
      <dsp:spPr>
        <a:xfrm>
          <a:off x="5312190" y="1470981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sp:txBody>
      <dsp:txXfrm>
        <a:off x="5312190" y="1470981"/>
        <a:ext cx="1106408" cy="337454"/>
      </dsp:txXfrm>
    </dsp:sp>
    <dsp:sp modelId="{E5457DDE-5B1C-496D-A5E9-CE16F69713F5}">
      <dsp:nvSpPr>
        <dsp:cNvPr id="0" name=""/>
        <dsp:cNvSpPr/>
      </dsp:nvSpPr>
      <dsp:spPr>
        <a:xfrm>
          <a:off x="6639881" y="1470981"/>
          <a:ext cx="1106408" cy="33745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Pædagoger (SUPERBRUGER)</a:t>
          </a:r>
          <a:endParaRPr lang="da-DK" sz="800" kern="1200" dirty="0"/>
        </a:p>
      </dsp:txBody>
      <dsp:txXfrm>
        <a:off x="6639881" y="1470981"/>
        <a:ext cx="1106408" cy="337454"/>
      </dsp:txXfrm>
    </dsp:sp>
    <dsp:sp modelId="{72FB4A8C-7CC3-4F8F-B652-EC7BF7F93AA6}">
      <dsp:nvSpPr>
        <dsp:cNvPr id="0" name=""/>
        <dsp:cNvSpPr/>
      </dsp:nvSpPr>
      <dsp:spPr>
        <a:xfrm>
          <a:off x="7967571" y="519469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Alm. Pædagoger</a:t>
          </a:r>
          <a:endParaRPr lang="da-DK" sz="800" kern="1200" dirty="0"/>
        </a:p>
      </dsp:txBody>
      <dsp:txXfrm>
        <a:off x="7967571" y="519469"/>
        <a:ext cx="1106408" cy="337454"/>
      </dsp:txXfrm>
    </dsp:sp>
    <dsp:sp modelId="{0F031C96-3759-4C97-9630-4C5F5B33E068}">
      <dsp:nvSpPr>
        <dsp:cNvPr id="0" name=""/>
        <dsp:cNvSpPr/>
      </dsp:nvSpPr>
      <dsp:spPr>
        <a:xfrm>
          <a:off x="9295262" y="519469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Forældre (AULA-indhold)</a:t>
          </a:r>
        </a:p>
      </dsp:txBody>
      <dsp:txXfrm>
        <a:off x="9295262" y="519469"/>
        <a:ext cx="1106408" cy="337454"/>
      </dsp:txXfrm>
    </dsp:sp>
    <dsp:sp modelId="{D80C7DDF-9154-4812-A47F-3632C8D06915}">
      <dsp:nvSpPr>
        <dsp:cNvPr id="0" name=""/>
        <dsp:cNvSpPr/>
      </dsp:nvSpPr>
      <dsp:spPr>
        <a:xfrm>
          <a:off x="7967571" y="995225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Pæd. </a:t>
          </a:r>
          <a:r>
            <a:rPr lang="da-DK" sz="800" b="1" i="0" u="none" kern="1200" dirty="0" err="1"/>
            <a:t>Ass</a:t>
          </a:r>
          <a:r>
            <a:rPr lang="da-DK" sz="800" b="1" i="0" u="none" kern="1200" dirty="0"/>
            <a:t>.</a:t>
          </a:r>
          <a:endParaRPr lang="da-DK" sz="800" kern="1200" dirty="0"/>
        </a:p>
      </dsp:txBody>
      <dsp:txXfrm>
        <a:off x="7967571" y="995225"/>
        <a:ext cx="1106408" cy="337454"/>
      </dsp:txXfrm>
    </dsp:sp>
    <dsp:sp modelId="{AAD39381-A95C-4EBD-95B8-44A6BAA6FDA8}">
      <dsp:nvSpPr>
        <dsp:cNvPr id="0" name=""/>
        <dsp:cNvSpPr/>
      </dsp:nvSpPr>
      <dsp:spPr>
        <a:xfrm>
          <a:off x="7967571" y="1470981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Pæd. Med.</a:t>
          </a:r>
          <a:endParaRPr lang="da-DK" sz="800" kern="1200" dirty="0"/>
        </a:p>
      </dsp:txBody>
      <dsp:txXfrm>
        <a:off x="7967571" y="1470981"/>
        <a:ext cx="1106408" cy="337454"/>
      </dsp:txXfrm>
    </dsp:sp>
    <dsp:sp modelId="{8A6F9048-05AA-4B26-A887-1DC365208EBE}">
      <dsp:nvSpPr>
        <dsp:cNvPr id="0" name=""/>
        <dsp:cNvSpPr/>
      </dsp:nvSpPr>
      <dsp:spPr>
        <a:xfrm>
          <a:off x="7967571" y="1946737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Studerende</a:t>
          </a:r>
          <a:endParaRPr lang="da-DK" sz="800" kern="1200" dirty="0"/>
        </a:p>
      </dsp:txBody>
      <dsp:txXfrm>
        <a:off x="7967571" y="1946737"/>
        <a:ext cx="1106408" cy="337454"/>
      </dsp:txXfrm>
    </dsp:sp>
    <dsp:sp modelId="{AB464328-4685-496B-85DA-D02E1200A1DD}">
      <dsp:nvSpPr>
        <dsp:cNvPr id="0" name=""/>
        <dsp:cNvSpPr/>
      </dsp:nvSpPr>
      <dsp:spPr>
        <a:xfrm>
          <a:off x="7967571" y="2422492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PAU</a:t>
          </a:r>
          <a:endParaRPr lang="da-DK" sz="800" kern="1200" dirty="0"/>
        </a:p>
      </dsp:txBody>
      <dsp:txXfrm>
        <a:off x="7967571" y="2422492"/>
        <a:ext cx="1106408" cy="337454"/>
      </dsp:txXfrm>
    </dsp:sp>
    <dsp:sp modelId="{85AC88AA-4C20-44A4-B52D-E4CDF22EEA50}">
      <dsp:nvSpPr>
        <dsp:cNvPr id="0" name=""/>
        <dsp:cNvSpPr/>
      </dsp:nvSpPr>
      <dsp:spPr>
        <a:xfrm>
          <a:off x="3984500" y="3611882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>
              <a:ln>
                <a:noFill/>
              </a:ln>
              <a:noFill/>
              <a:latin typeface="Calibri" panose="020F0502020204030204"/>
              <a:ea typeface="+mn-ea"/>
              <a:cs typeface="+mn-cs"/>
            </a:rPr>
            <a:t>Dagplejen</a:t>
          </a:r>
        </a:p>
      </dsp:txBody>
      <dsp:txXfrm>
        <a:off x="3984500" y="3611882"/>
        <a:ext cx="1106408" cy="337454"/>
      </dsp:txXfrm>
    </dsp:sp>
    <dsp:sp modelId="{AF9963F6-AE19-437D-9478-60313E6432D3}">
      <dsp:nvSpPr>
        <dsp:cNvPr id="0" name=""/>
        <dsp:cNvSpPr/>
      </dsp:nvSpPr>
      <dsp:spPr>
        <a:xfrm>
          <a:off x="5312190" y="3136126"/>
          <a:ext cx="1106408" cy="337454"/>
        </a:xfrm>
        <a:prstGeom prst="rect">
          <a:avLst/>
        </a:prstGeom>
        <a:solidFill>
          <a:srgbClr val="DDE9F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Dagplejens</a:t>
          </a:r>
          <a:r>
            <a:rPr lang="da-DK" sz="800" b="1" i="0" u="none" kern="1200" dirty="0"/>
            <a:t> adm.</a:t>
          </a:r>
          <a:endParaRPr lang="da-DK" sz="800" kern="1200" dirty="0"/>
        </a:p>
      </dsp:txBody>
      <dsp:txXfrm>
        <a:off x="5312190" y="3136126"/>
        <a:ext cx="1106408" cy="337454"/>
      </dsp:txXfrm>
    </dsp:sp>
    <dsp:sp modelId="{EC957FD2-97E2-4B7C-9CFA-EFF8880A6ED6}">
      <dsp:nvSpPr>
        <dsp:cNvPr id="0" name=""/>
        <dsp:cNvSpPr/>
      </dsp:nvSpPr>
      <dsp:spPr>
        <a:xfrm>
          <a:off x="6639881" y="2898248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sp:txBody>
      <dsp:txXfrm>
        <a:off x="6639881" y="2898248"/>
        <a:ext cx="1106408" cy="337454"/>
      </dsp:txXfrm>
    </dsp:sp>
    <dsp:sp modelId="{96072380-E3FD-4660-B123-594FC32B34A7}">
      <dsp:nvSpPr>
        <dsp:cNvPr id="0" name=""/>
        <dsp:cNvSpPr/>
      </dsp:nvSpPr>
      <dsp:spPr>
        <a:xfrm>
          <a:off x="7967571" y="2898248"/>
          <a:ext cx="1106408" cy="337454"/>
        </a:xfrm>
        <a:prstGeom prst="rect">
          <a:avLst/>
        </a:prstGeom>
        <a:gradFill rotWithShape="0">
          <a:gsLst>
            <a:gs pos="0">
              <a:srgbClr val="337DA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337DA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337DA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FTR - Dagplejen</a:t>
          </a:r>
        </a:p>
      </dsp:txBody>
      <dsp:txXfrm>
        <a:off x="7967571" y="2898248"/>
        <a:ext cx="1106408" cy="337454"/>
      </dsp:txXfrm>
    </dsp:sp>
    <dsp:sp modelId="{D405A90F-5050-42DB-BEA6-E6E2361B8773}">
      <dsp:nvSpPr>
        <dsp:cNvPr id="0" name=""/>
        <dsp:cNvSpPr/>
      </dsp:nvSpPr>
      <dsp:spPr>
        <a:xfrm>
          <a:off x="6639881" y="3374004"/>
          <a:ext cx="1106408" cy="337454"/>
        </a:xfrm>
        <a:prstGeom prst="rect">
          <a:avLst/>
        </a:prstGeom>
        <a:solidFill>
          <a:srgbClr val="539EC6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Pædagogiske </a:t>
          </a:r>
          <a:r>
            <a:rPr lang="da-DK" sz="800" b="1" i="0" u="none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ledere</a:t>
          </a:r>
        </a:p>
      </dsp:txBody>
      <dsp:txXfrm>
        <a:off x="6639881" y="3374004"/>
        <a:ext cx="1106408" cy="337454"/>
      </dsp:txXfrm>
    </dsp:sp>
    <dsp:sp modelId="{971E421C-91BF-43F2-95BB-06A8CE702554}">
      <dsp:nvSpPr>
        <dsp:cNvPr id="0" name=""/>
        <dsp:cNvSpPr/>
      </dsp:nvSpPr>
      <dsp:spPr>
        <a:xfrm>
          <a:off x="7967571" y="3374004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Dagplejer</a:t>
          </a:r>
          <a:endParaRPr lang="da-DK" sz="800" kern="1200" dirty="0"/>
        </a:p>
      </dsp:txBody>
      <dsp:txXfrm>
        <a:off x="7967571" y="3374004"/>
        <a:ext cx="1106408" cy="337454"/>
      </dsp:txXfrm>
    </dsp:sp>
    <dsp:sp modelId="{391B0D25-2F78-4EDE-AC9D-704CFDC09F05}">
      <dsp:nvSpPr>
        <dsp:cNvPr id="0" name=""/>
        <dsp:cNvSpPr/>
      </dsp:nvSpPr>
      <dsp:spPr>
        <a:xfrm>
          <a:off x="9295262" y="3374004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Forældre (AULA-indhold)</a:t>
          </a:r>
          <a:endParaRPr lang="da-DK" sz="800" kern="1200" dirty="0"/>
        </a:p>
      </dsp:txBody>
      <dsp:txXfrm>
        <a:off x="9295262" y="3374004"/>
        <a:ext cx="1106408" cy="337454"/>
      </dsp:txXfrm>
    </dsp:sp>
    <dsp:sp modelId="{AC8C82D8-F2D2-463F-88BD-0FE9A86245F4}">
      <dsp:nvSpPr>
        <dsp:cNvPr id="0" name=""/>
        <dsp:cNvSpPr/>
      </dsp:nvSpPr>
      <dsp:spPr>
        <a:xfrm>
          <a:off x="3984500" y="4325516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sp:txBody>
      <dsp:txXfrm>
        <a:off x="3984500" y="4325516"/>
        <a:ext cx="1106408" cy="337454"/>
      </dsp:txXfrm>
    </dsp:sp>
    <dsp:sp modelId="{37A7BF03-31CA-4E81-A370-AF255E309038}">
      <dsp:nvSpPr>
        <dsp:cNvPr id="0" name=""/>
        <dsp:cNvSpPr/>
      </dsp:nvSpPr>
      <dsp:spPr>
        <a:xfrm>
          <a:off x="5312190" y="4325516"/>
          <a:ext cx="1106408" cy="337454"/>
        </a:xfrm>
        <a:prstGeom prst="rect">
          <a:avLst/>
        </a:prstGeom>
        <a:solidFill>
          <a:srgbClr val="DDE9F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Rådhus administration</a:t>
          </a:r>
          <a:endParaRPr lang="da-DK" sz="800" kern="1200" dirty="0"/>
        </a:p>
      </dsp:txBody>
      <dsp:txXfrm>
        <a:off x="5312190" y="4325516"/>
        <a:ext cx="1106408" cy="337454"/>
      </dsp:txXfrm>
    </dsp:sp>
    <dsp:sp modelId="{B2B7E305-1C6C-4B8B-9D4F-D0764D0C162C}">
      <dsp:nvSpPr>
        <dsp:cNvPr id="0" name=""/>
        <dsp:cNvSpPr/>
      </dsp:nvSpPr>
      <dsp:spPr>
        <a:xfrm>
          <a:off x="6639881" y="4325516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sp:txBody>
      <dsp:txXfrm>
        <a:off x="6639881" y="4325516"/>
        <a:ext cx="1106408" cy="337454"/>
      </dsp:txXfrm>
    </dsp:sp>
    <dsp:sp modelId="{B848E857-8009-4783-904A-AD8923250111}">
      <dsp:nvSpPr>
        <dsp:cNvPr id="0" name=""/>
        <dsp:cNvSpPr/>
      </dsp:nvSpPr>
      <dsp:spPr>
        <a:xfrm>
          <a:off x="7967571" y="3849760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Udviklingssektionen</a:t>
          </a:r>
          <a:endParaRPr lang="da-DK" sz="800" kern="1200" dirty="0"/>
        </a:p>
      </dsp:txBody>
      <dsp:txXfrm>
        <a:off x="7967571" y="3849760"/>
        <a:ext cx="1106408" cy="337454"/>
      </dsp:txXfrm>
    </dsp:sp>
    <dsp:sp modelId="{ED364F93-2F9A-409D-993B-E13789440E5B}">
      <dsp:nvSpPr>
        <dsp:cNvPr id="0" name=""/>
        <dsp:cNvSpPr/>
      </dsp:nvSpPr>
      <dsp:spPr>
        <a:xfrm>
          <a:off x="7967571" y="4325516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Familie/børnehandicap</a:t>
          </a:r>
          <a:endParaRPr lang="da-DK" sz="800" kern="1200" dirty="0"/>
        </a:p>
      </dsp:txBody>
      <dsp:txXfrm>
        <a:off x="7967571" y="4325516"/>
        <a:ext cx="1106408" cy="337454"/>
      </dsp:txXfrm>
    </dsp:sp>
    <dsp:sp modelId="{CB9BDEBF-63F6-4964-AA42-5925E2BBC79A}">
      <dsp:nvSpPr>
        <dsp:cNvPr id="0" name=""/>
        <dsp:cNvSpPr/>
      </dsp:nvSpPr>
      <dsp:spPr>
        <a:xfrm>
          <a:off x="7967571" y="4801271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Sundhedsplejen</a:t>
          </a:r>
          <a:endParaRPr lang="da-DK" sz="800" kern="1200" dirty="0"/>
        </a:p>
      </dsp:txBody>
      <dsp:txXfrm>
        <a:off x="7967571" y="4801271"/>
        <a:ext cx="1106408" cy="337454"/>
      </dsp:txXfrm>
    </dsp:sp>
    <dsp:sp modelId="{C13664B0-2625-4C54-BB38-50FFD3D2463E}">
      <dsp:nvSpPr>
        <dsp:cNvPr id="0" name=""/>
        <dsp:cNvSpPr/>
      </dsp:nvSpPr>
      <dsp:spPr>
        <a:xfrm>
          <a:off x="3984500" y="4801271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Administrative ledere</a:t>
          </a:r>
          <a:endParaRPr lang="da-DK" sz="800" kern="1200" dirty="0"/>
        </a:p>
      </dsp:txBody>
      <dsp:txXfrm>
        <a:off x="3984500" y="4801271"/>
        <a:ext cx="1106408" cy="337454"/>
      </dsp:txXfrm>
    </dsp:sp>
    <dsp:sp modelId="{8344415E-CE4D-4805-82A7-9BFE9F27C46E}">
      <dsp:nvSpPr>
        <dsp:cNvPr id="0" name=""/>
        <dsp:cNvSpPr/>
      </dsp:nvSpPr>
      <dsp:spPr>
        <a:xfrm>
          <a:off x="3984500" y="5277027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sp:txBody>
      <dsp:txXfrm>
        <a:off x="3984500" y="5277027"/>
        <a:ext cx="1106408" cy="337454"/>
      </dsp:txXfrm>
    </dsp:sp>
    <dsp:sp modelId="{D0579B84-5C86-4F63-B506-353D5E496127}">
      <dsp:nvSpPr>
        <dsp:cNvPr id="0" name=""/>
        <dsp:cNvSpPr/>
      </dsp:nvSpPr>
      <dsp:spPr>
        <a:xfrm>
          <a:off x="5312190" y="5277027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sp:txBody>
      <dsp:txXfrm>
        <a:off x="5312190" y="5277027"/>
        <a:ext cx="1106408" cy="337454"/>
      </dsp:txXfrm>
    </dsp:sp>
    <dsp:sp modelId="{DEA77A65-7D92-48A3-B09B-A8DB25FEA213}">
      <dsp:nvSpPr>
        <dsp:cNvPr id="0" name=""/>
        <dsp:cNvSpPr/>
      </dsp:nvSpPr>
      <dsp:spPr>
        <a:xfrm>
          <a:off x="6639881" y="5277027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sp:txBody>
      <dsp:txXfrm>
        <a:off x="6639881" y="5277027"/>
        <a:ext cx="1106408" cy="337454"/>
      </dsp:txXfrm>
    </dsp:sp>
    <dsp:sp modelId="{72FA583F-8092-49D4-912D-5A3C3BEA5C23}">
      <dsp:nvSpPr>
        <dsp:cNvPr id="0" name=""/>
        <dsp:cNvSpPr/>
      </dsp:nvSpPr>
      <dsp:spPr>
        <a:xfrm>
          <a:off x="7967571" y="5277027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FTR - Dagtilbud</a:t>
          </a:r>
          <a:endParaRPr lang="da-DK" sz="800" kern="1200" dirty="0"/>
        </a:p>
      </dsp:txBody>
      <dsp:txXfrm>
        <a:off x="7967571" y="5277027"/>
        <a:ext cx="1106408" cy="337454"/>
      </dsp:txXfrm>
    </dsp:sp>
    <dsp:sp modelId="{3EAB5A0E-D013-4687-9DA3-E16F68AC9AA7}">
      <dsp:nvSpPr>
        <dsp:cNvPr id="0" name=""/>
        <dsp:cNvSpPr/>
      </dsp:nvSpPr>
      <dsp:spPr>
        <a:xfrm>
          <a:off x="60521" y="5753016"/>
          <a:ext cx="1106408" cy="3374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Den Digitale Hotline</a:t>
          </a:r>
          <a:endParaRPr lang="da-DK" sz="800" b="1" kern="1200" dirty="0"/>
        </a:p>
      </dsp:txBody>
      <dsp:txXfrm>
        <a:off x="60521" y="5753016"/>
        <a:ext cx="1106408" cy="337454"/>
      </dsp:txXfrm>
    </dsp:sp>
    <dsp:sp modelId="{21C83DE4-343A-41DD-90D6-8124A3D1DD3A}">
      <dsp:nvSpPr>
        <dsp:cNvPr id="0" name=""/>
        <dsp:cNvSpPr/>
      </dsp:nvSpPr>
      <dsp:spPr>
        <a:xfrm>
          <a:off x="1329119" y="5752783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900" b="1" kern="1200" dirty="0">
            <a:noFill/>
            <a:latin typeface="Calibri" panose="020F0502020204030204"/>
            <a:ea typeface="+mn-ea"/>
            <a:cs typeface="+mn-cs"/>
          </a:endParaRPr>
        </a:p>
      </dsp:txBody>
      <dsp:txXfrm>
        <a:off x="1329119" y="5752783"/>
        <a:ext cx="1106408" cy="337454"/>
      </dsp:txXfrm>
    </dsp:sp>
    <dsp:sp modelId="{9FAE8DC7-8ACF-410E-BC27-CABE8E3602DF}">
      <dsp:nvSpPr>
        <dsp:cNvPr id="0" name=""/>
        <dsp:cNvSpPr/>
      </dsp:nvSpPr>
      <dsp:spPr>
        <a:xfrm>
          <a:off x="2656809" y="5752783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b="1" kern="1200" dirty="0">
            <a:ln>
              <a:noFill/>
            </a:ln>
            <a:noFill/>
          </a:endParaRPr>
        </a:p>
      </dsp:txBody>
      <dsp:txXfrm>
        <a:off x="2656809" y="5752783"/>
        <a:ext cx="1106408" cy="337454"/>
      </dsp:txXfrm>
    </dsp:sp>
    <dsp:sp modelId="{02D9CDE5-45DB-4088-B791-8903272C00E5}">
      <dsp:nvSpPr>
        <dsp:cNvPr id="0" name=""/>
        <dsp:cNvSpPr/>
      </dsp:nvSpPr>
      <dsp:spPr>
        <a:xfrm>
          <a:off x="3984500" y="5752783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b="1" kern="1200" dirty="0">
            <a:ln>
              <a:noFill/>
            </a:ln>
            <a:noFill/>
          </a:endParaRPr>
        </a:p>
      </dsp:txBody>
      <dsp:txXfrm>
        <a:off x="3984500" y="5752783"/>
        <a:ext cx="1106408" cy="337454"/>
      </dsp:txXfrm>
    </dsp:sp>
    <dsp:sp modelId="{2BA01530-8CF0-4358-975F-1E0F59963CB2}">
      <dsp:nvSpPr>
        <dsp:cNvPr id="0" name=""/>
        <dsp:cNvSpPr/>
      </dsp:nvSpPr>
      <dsp:spPr>
        <a:xfrm>
          <a:off x="5312190" y="5752783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b="1" kern="1200" dirty="0">
            <a:noFill/>
          </a:endParaRPr>
        </a:p>
      </dsp:txBody>
      <dsp:txXfrm>
        <a:off x="5312190" y="5752783"/>
        <a:ext cx="1106408" cy="337454"/>
      </dsp:txXfrm>
    </dsp:sp>
    <dsp:sp modelId="{E62C0FC9-C0C8-4DA5-AE76-D64659D8E6FE}">
      <dsp:nvSpPr>
        <dsp:cNvPr id="0" name=""/>
        <dsp:cNvSpPr/>
      </dsp:nvSpPr>
      <dsp:spPr>
        <a:xfrm>
          <a:off x="6639881" y="5752783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b="1" kern="1200" dirty="0">
            <a:noFill/>
          </a:endParaRPr>
        </a:p>
      </dsp:txBody>
      <dsp:txXfrm>
        <a:off x="6639881" y="5752783"/>
        <a:ext cx="1106408" cy="337454"/>
      </dsp:txXfrm>
    </dsp:sp>
    <dsp:sp modelId="{D7FB9252-67E9-4E04-A802-1CDB79645C7A}">
      <dsp:nvSpPr>
        <dsp:cNvPr id="0" name=""/>
        <dsp:cNvSpPr/>
      </dsp:nvSpPr>
      <dsp:spPr>
        <a:xfrm>
          <a:off x="7967571" y="5752783"/>
          <a:ext cx="1106408" cy="3374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 dirty="0">
            <a:ln>
              <a:noFill/>
            </a:ln>
            <a:noFill/>
            <a:latin typeface="Calibri" panose="020F0502020204030204"/>
            <a:ea typeface="+mn-ea"/>
            <a:cs typeface="+mn-cs"/>
          </a:endParaRPr>
        </a:p>
      </dsp:txBody>
      <dsp:txXfrm>
        <a:off x="7967571" y="5752783"/>
        <a:ext cx="1106408" cy="337454"/>
      </dsp:txXfrm>
    </dsp:sp>
    <dsp:sp modelId="{872BD6B7-4504-4AF9-B812-51E8CE9BDC98}">
      <dsp:nvSpPr>
        <dsp:cNvPr id="0" name=""/>
        <dsp:cNvSpPr/>
      </dsp:nvSpPr>
      <dsp:spPr>
        <a:xfrm>
          <a:off x="9295262" y="5752783"/>
          <a:ext cx="1106408" cy="3374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i="0" u="none" kern="1200" dirty="0"/>
            <a:t>Forældre (loginproblematikker)</a:t>
          </a:r>
          <a:endParaRPr lang="da-DK" sz="800" b="1" kern="1200" dirty="0"/>
        </a:p>
      </dsp:txBody>
      <dsp:txXfrm>
        <a:off x="9295262" y="5752783"/>
        <a:ext cx="1106408" cy="33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044B-05DF-4A21-9B90-1972B7E81B37}" type="datetimeFigureOut">
              <a:rPr lang="da-DK" smtClean="0"/>
              <a:t>28-01-2020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F2B53-3BF7-471A-9675-854AB696DA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62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F2B53-3BF7-471A-9675-854AB696DAC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40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TR rettes til FTR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F2B53-3BF7-471A-9675-854AB696DAC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60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08482AD-0383-754A-ABAE-5382F1666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1" t="1" r="1" b="46919"/>
          <a:stretch/>
        </p:blipFill>
        <p:spPr>
          <a:xfrm>
            <a:off x="1" y="2113707"/>
            <a:ext cx="9322105" cy="474429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9EFAE13-1D60-0A4F-ADDA-84E37D99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5772632"/>
            <a:ext cx="2105259" cy="761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517" y="1658621"/>
            <a:ext cx="9144000" cy="119925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432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517" y="3012103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07607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465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  <p15:guide id="3" pos="6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el og indhold">
    <p:bg>
      <p:bgPr>
        <a:solidFill>
          <a:srgbClr val="209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2786D59D-BD04-8F44-9FD3-56EBF47B2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39" b="60967"/>
          <a:stretch/>
        </p:blipFill>
        <p:spPr>
          <a:xfrm>
            <a:off x="5836801" y="3818881"/>
            <a:ext cx="6355200" cy="3039120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8984868" cy="725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6" y="2013844"/>
            <a:ext cx="8984585" cy="3480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8C3B46C-0A76-664F-B358-7A897B0F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0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el og indhold">
    <p:bg>
      <p:bgPr>
        <a:solidFill>
          <a:srgbClr val="007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E95201FA-75DE-2C4A-A557-5E1EDD1DE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39" b="60967"/>
          <a:stretch/>
        </p:blipFill>
        <p:spPr>
          <a:xfrm>
            <a:off x="5836801" y="3818881"/>
            <a:ext cx="6355200" cy="3039120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8984868" cy="725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6" y="2013844"/>
            <a:ext cx="8984585" cy="3480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8C3B46C-0A76-664F-B358-7A897B0F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og indhold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8C3B46C-0A76-664F-B358-7A897B0F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5B697E9-8A92-D243-8D84-6A38C8D1D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225" y="1994536"/>
            <a:ext cx="8591551" cy="1685924"/>
          </a:xfrm>
        </p:spPr>
        <p:txBody>
          <a:bodyPr>
            <a:normAutofit/>
          </a:bodyPr>
          <a:lstStyle>
            <a:lvl1pPr algn="ctr">
              <a:defRPr sz="504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0898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og indhold">
    <p:bg>
      <p:bgPr>
        <a:solidFill>
          <a:srgbClr val="33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59A32A2-47D7-1C4D-848A-E69E9E87A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88" b="61228"/>
          <a:stretch/>
        </p:blipFill>
        <p:spPr>
          <a:xfrm>
            <a:off x="5839037" y="3817538"/>
            <a:ext cx="6352963" cy="3040462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7211850"/>
            <a:ext cx="38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-610798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A362614-BAA2-0443-82DE-CE0117E3F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0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og indhold">
    <p:bg>
      <p:bgPr>
        <a:solidFill>
          <a:srgbClr val="33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7211850"/>
            <a:ext cx="38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059A32A2-47D7-1C4D-848A-E69E9E87A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88" b="61228"/>
          <a:stretch/>
        </p:blipFill>
        <p:spPr>
          <a:xfrm>
            <a:off x="5839037" y="3817538"/>
            <a:ext cx="6352963" cy="3040462"/>
          </a:xfrm>
          <a:prstGeom prst="rect">
            <a:avLst/>
          </a:prstGeom>
        </p:spPr>
      </p:pic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-610798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97A7741-8029-B34C-BB59-C4D5D4B29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825" y="2529895"/>
            <a:ext cx="3559755" cy="12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8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bg>
      <p:bgPr>
        <a:solidFill>
          <a:srgbClr val="1345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720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  <p15:guide id="3" pos="5756">
          <p15:clr>
            <a:srgbClr val="FBAE40"/>
          </p15:clr>
        </p15:guide>
        <p15:guide id="4" orient="horz" pos="343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78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slide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08482AD-0383-754A-ABAE-5382F1666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1" t="1" r="1" b="46919"/>
          <a:stretch/>
        </p:blipFill>
        <p:spPr>
          <a:xfrm>
            <a:off x="1" y="2113707"/>
            <a:ext cx="9322105" cy="474429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9EFAE13-1D60-0A4F-ADDA-84E37D99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5772632"/>
            <a:ext cx="2105259" cy="7615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07607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517" y="1658621"/>
            <a:ext cx="7445888" cy="119925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432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517" y="3012103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92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389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  <p15:guide id="3" pos="6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10515600" cy="725028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6" y="1994536"/>
            <a:ext cx="10515316" cy="3480436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C9EE5561-02F8-9440-93F9-F10EBBB4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C9EE5561-02F8-9440-93F9-F10EBBB4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5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66F9560D-F720-0B45-8059-8893C9EB3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388" r="-4514"/>
          <a:stretch/>
        </p:blipFill>
        <p:spPr>
          <a:xfrm>
            <a:off x="7161759" y="1"/>
            <a:ext cx="5486276" cy="685799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74D0406-323E-0D43-8C60-996658180A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2" r="31420" b="11550"/>
          <a:stretch/>
        </p:blipFill>
        <p:spPr>
          <a:xfrm>
            <a:off x="4391422" y="2"/>
            <a:ext cx="8144933" cy="6857999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6650972" cy="725028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7" y="1994536"/>
            <a:ext cx="6650688" cy="3480436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4E16806-1228-0F4E-9251-C8D319F01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5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74D0406-323E-0D43-8C60-996658180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4" t="-16854" r="4256" b="77660"/>
          <a:stretch/>
        </p:blipFill>
        <p:spPr>
          <a:xfrm>
            <a:off x="4047067" y="3605350"/>
            <a:ext cx="8144933" cy="325265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8984868" cy="725028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6" y="1994536"/>
            <a:ext cx="8984585" cy="3480436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7714E126-39B4-E64E-A629-2D168847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8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27F4CB8-748C-E04E-84E9-6C7174910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" b="665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173725E-F125-1A49-AB08-CF61964002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-1" r="26539" b="60967"/>
          <a:stretch/>
        </p:blipFill>
        <p:spPr>
          <a:xfrm>
            <a:off x="5836800" y="3818881"/>
            <a:ext cx="6355200" cy="303912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8984868" cy="725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6" y="1994536"/>
            <a:ext cx="8984585" cy="3480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7714E126-39B4-E64E-A629-2D1688476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0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og indhold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59A32A2-47D7-1C4D-848A-E69E9E87A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88" b="61228"/>
          <a:stretch/>
        </p:blipFill>
        <p:spPr>
          <a:xfrm>
            <a:off x="5839037" y="3817538"/>
            <a:ext cx="6352963" cy="3040462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8984868" cy="725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6" y="2013844"/>
            <a:ext cx="8984585" cy="3480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8C3B46C-0A76-664F-B358-7A897B0F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8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el og indhold">
    <p:bg>
      <p:bgPr>
        <a:solidFill>
          <a:srgbClr val="45B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D3D39DC-B166-7A45-AE68-9A7F13061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42" b="61310"/>
          <a:stretch/>
        </p:blipFill>
        <p:spPr>
          <a:xfrm>
            <a:off x="5839037" y="3817538"/>
            <a:ext cx="6352963" cy="3040462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983" y="1224916"/>
            <a:ext cx="8984868" cy="725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267" y="392430"/>
            <a:ext cx="7137400" cy="312965"/>
          </a:xfrm>
        </p:spPr>
        <p:txBody>
          <a:bodyPr>
            <a:normAutofit/>
          </a:bodyPr>
          <a:lstStyle>
            <a:lvl1pPr>
              <a:defRPr sz="1440" b="1" spc="36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66" y="2013844"/>
            <a:ext cx="8984585" cy="3480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8C3B46C-0A76-664F-B358-7A897B0F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83" y="6237715"/>
            <a:ext cx="832679" cy="3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3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0983" y="1224916"/>
            <a:ext cx="10515600" cy="725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983" y="1999819"/>
            <a:ext cx="10515600" cy="38104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660" y="6428078"/>
            <a:ext cx="389708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82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288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None/>
        <a:defRPr sz="216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0510" indent="-264796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tabLst/>
        <a:defRPr sz="192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83870" indent="-21336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tabLst/>
        <a:defRPr sz="168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70510" indent="-264796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tabLst/>
        <a:defRPr sz="168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0510" indent="-264796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tabLst/>
        <a:defRPr sz="168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0">
          <p15:clr>
            <a:srgbClr val="F26B43"/>
          </p15:clr>
        </p15:guide>
        <p15:guide id="2" pos="2880">
          <p15:clr>
            <a:srgbClr val="F26B43"/>
          </p15:clr>
        </p15:guide>
        <p15:guide id="3" pos="385">
          <p15:clr>
            <a:srgbClr val="F26B43"/>
          </p15:clr>
        </p15:guide>
        <p15:guide id="4" orient="horz" pos="3430">
          <p15:clr>
            <a:srgbClr val="F26B43"/>
          </p15:clr>
        </p15:guide>
        <p15:guide id="5" orient="horz" pos="643">
          <p15:clr>
            <a:srgbClr val="F26B43"/>
          </p15:clr>
        </p15:guide>
        <p15:guide id="6" pos="5359">
          <p15:clr>
            <a:srgbClr val="F26B43"/>
          </p15:clr>
        </p15:guide>
        <p15:guide id="7" orient="horz" pos="10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ulainfo.dk/wp-content/uploads/Organisering-af-kommunens-egen-supportorganisation-2.0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146DF-43E2-431D-AA20-F22A73B16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Supportorganisation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799EDC3-24A2-451E-8299-7C2840356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Udkast til supportorganisation i Silkeborg Kommune</a:t>
            </a:r>
          </a:p>
        </p:txBody>
      </p:sp>
    </p:spTree>
    <p:extLst>
      <p:ext uri="{BB962C8B-B14F-4D97-AF65-F5344CB8AC3E}">
        <p14:creationId xmlns:p14="http://schemas.microsoft.com/office/powerpoint/2010/main" val="42884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2161A2-0C89-42FF-9CEE-401351715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758297"/>
              </p:ext>
            </p:extLst>
          </p:nvPr>
        </p:nvGraphicFramePr>
        <p:xfrm>
          <a:off x="1619567" y="373380"/>
          <a:ext cx="10403100" cy="613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34935276-AD4A-4ED9-8F4D-B4447C71F016}"/>
              </a:ext>
            </a:extLst>
          </p:cNvPr>
          <p:cNvCxnSpPr>
            <a:cxnSpLocks/>
          </p:cNvCxnSpPr>
          <p:nvPr/>
        </p:nvCxnSpPr>
        <p:spPr>
          <a:xfrm>
            <a:off x="2772899" y="6320281"/>
            <a:ext cx="810694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FA58CD2A-2D88-4D9C-BA5E-9BA7D09918D2}"/>
              </a:ext>
            </a:extLst>
          </p:cNvPr>
          <p:cNvCxnSpPr>
            <a:cxnSpLocks/>
          </p:cNvCxnSpPr>
          <p:nvPr/>
        </p:nvCxnSpPr>
        <p:spPr>
          <a:xfrm>
            <a:off x="5521353" y="2010046"/>
            <a:ext cx="13050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3EE6F346-853D-488A-A41B-B11938CB292E}"/>
              </a:ext>
            </a:extLst>
          </p:cNvPr>
          <p:cNvCxnSpPr>
            <a:cxnSpLocks/>
          </p:cNvCxnSpPr>
          <p:nvPr/>
        </p:nvCxnSpPr>
        <p:spPr>
          <a:xfrm>
            <a:off x="6828256" y="2010046"/>
            <a:ext cx="13050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E4548698-8480-4A1C-B415-EA60EE8EE724}"/>
              </a:ext>
            </a:extLst>
          </p:cNvPr>
          <p:cNvCxnSpPr>
            <a:cxnSpLocks/>
          </p:cNvCxnSpPr>
          <p:nvPr/>
        </p:nvCxnSpPr>
        <p:spPr>
          <a:xfrm>
            <a:off x="6915809" y="5820416"/>
            <a:ext cx="13050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37D6B45C-D98D-401D-AF66-D8D87E030FF8}"/>
              </a:ext>
            </a:extLst>
          </p:cNvPr>
          <p:cNvSpPr/>
          <p:nvPr/>
        </p:nvSpPr>
        <p:spPr>
          <a:xfrm>
            <a:off x="4135936" y="2788263"/>
            <a:ext cx="3920126" cy="2390334"/>
          </a:xfrm>
          <a:custGeom>
            <a:avLst/>
            <a:gdLst>
              <a:gd name="connsiteX0" fmla="*/ 0 w 1165861"/>
              <a:gd name="connsiteY0" fmla="*/ 1020930 h 2041860"/>
              <a:gd name="connsiteX1" fmla="*/ 582931 w 1165861"/>
              <a:gd name="connsiteY1" fmla="*/ 0 h 2041860"/>
              <a:gd name="connsiteX2" fmla="*/ 1165862 w 1165861"/>
              <a:gd name="connsiteY2" fmla="*/ 1020930 h 2041860"/>
              <a:gd name="connsiteX3" fmla="*/ 582931 w 1165861"/>
              <a:gd name="connsiteY3" fmla="*/ 2041860 h 2041860"/>
              <a:gd name="connsiteX4" fmla="*/ 0 w 1165861"/>
              <a:gd name="connsiteY4" fmla="*/ 1020930 h 2041860"/>
              <a:gd name="connsiteX0" fmla="*/ 0 w 3920126"/>
              <a:gd name="connsiteY0" fmla="*/ 282984 h 2390334"/>
              <a:gd name="connsiteX1" fmla="*/ 3335009 w 3920126"/>
              <a:gd name="connsiteY1" fmla="*/ 318497 h 2390334"/>
              <a:gd name="connsiteX2" fmla="*/ 3917940 w 3920126"/>
              <a:gd name="connsiteY2" fmla="*/ 1339427 h 2390334"/>
              <a:gd name="connsiteX3" fmla="*/ 3335009 w 3920126"/>
              <a:gd name="connsiteY3" fmla="*/ 2360357 h 2390334"/>
              <a:gd name="connsiteX4" fmla="*/ 0 w 3920126"/>
              <a:gd name="connsiteY4" fmla="*/ 282984 h 239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0126" h="2390334">
                <a:moveTo>
                  <a:pt x="0" y="282984"/>
                </a:moveTo>
                <a:cubicBezTo>
                  <a:pt x="0" y="-280860"/>
                  <a:pt x="2682019" y="142423"/>
                  <a:pt x="3335009" y="318497"/>
                </a:cubicBezTo>
                <a:cubicBezTo>
                  <a:pt x="3987999" y="494571"/>
                  <a:pt x="3917940" y="775583"/>
                  <a:pt x="3917940" y="1339427"/>
                </a:cubicBezTo>
                <a:cubicBezTo>
                  <a:pt x="3917940" y="1903271"/>
                  <a:pt x="3987999" y="2536431"/>
                  <a:pt x="3335009" y="2360357"/>
                </a:cubicBezTo>
                <a:cubicBezTo>
                  <a:pt x="2682019" y="2184283"/>
                  <a:pt x="0" y="846828"/>
                  <a:pt x="0" y="282984"/>
                </a:cubicBez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Billedforklaring: nedadgående pil 13">
            <a:extLst>
              <a:ext uri="{FF2B5EF4-FFF2-40B4-BE49-F238E27FC236}">
                <a16:creationId xmlns:a16="http://schemas.microsoft.com/office/drawing/2014/main" id="{96E3C05F-F109-42BF-82D7-7059560AF0FF}"/>
              </a:ext>
            </a:extLst>
          </p:cNvPr>
          <p:cNvSpPr/>
          <p:nvPr/>
        </p:nvSpPr>
        <p:spPr>
          <a:xfrm>
            <a:off x="8313083" y="628928"/>
            <a:ext cx="887767" cy="932155"/>
          </a:xfrm>
          <a:prstGeom prst="downArrowCallout">
            <a:avLst/>
          </a:prstGeom>
          <a:gradFill rotWithShape="0">
            <a:gsLst>
              <a:gs pos="0">
                <a:srgbClr val="ED7D3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rot="0" spcFirstLastPara="0" vertOverflow="overflow" horzOverflow="overflow" vert="horz" wrap="square" lIns="5080" tIns="5080" rIns="5080" bIns="508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800" b="1" dirty="0"/>
              <a:t>Superbruger-Netværk for AULA (Pædagogisk)</a:t>
            </a:r>
          </a:p>
        </p:txBody>
      </p:sp>
      <p:sp>
        <p:nvSpPr>
          <p:cNvPr id="16" name="Billedforklaring: opadgående pil 15">
            <a:extLst>
              <a:ext uri="{FF2B5EF4-FFF2-40B4-BE49-F238E27FC236}">
                <a16:creationId xmlns:a16="http://schemas.microsoft.com/office/drawing/2014/main" id="{3310336C-A53A-4B72-AC66-7ADB6E0FC4EC}"/>
              </a:ext>
            </a:extLst>
          </p:cNvPr>
          <p:cNvSpPr/>
          <p:nvPr/>
        </p:nvSpPr>
        <p:spPr>
          <a:xfrm>
            <a:off x="7075996" y="5178597"/>
            <a:ext cx="809535" cy="677393"/>
          </a:xfrm>
          <a:prstGeom prst="upArrowCallout">
            <a:avLst/>
          </a:prstGeom>
          <a:gradFill rotWithShape="0">
            <a:gsLst>
              <a:gs pos="0">
                <a:srgbClr val="ED7D3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rot="0" spcFirstLastPara="0" vertOverflow="overflow" horzOverflow="overflow" vert="horz" wrap="square" lIns="5080" tIns="5080" rIns="5080" bIns="508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800" b="1" dirty="0">
                <a:solidFill>
                  <a:schemeClr val="tx1"/>
                </a:solidFill>
              </a:rPr>
              <a:t>Superbruger-Netværk for AULA (Administrativt)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D43C224-3968-4269-8DC5-FBAA1DD3C0DE}"/>
              </a:ext>
            </a:extLst>
          </p:cNvPr>
          <p:cNvSpPr/>
          <p:nvPr/>
        </p:nvSpPr>
        <p:spPr>
          <a:xfrm>
            <a:off x="8133273" y="1561083"/>
            <a:ext cx="1305017" cy="2859271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1A2F4DB-3FFC-4E01-A0A6-5C841CEE2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>
                <a:hlinkClick r:id="rId8"/>
              </a:rPr>
              <a:t>Supportorganisation</a:t>
            </a:r>
            <a:endParaRPr lang="da-DK" dirty="0"/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EFFB36F-60A3-411D-AE95-20EC547A8345}"/>
              </a:ext>
            </a:extLst>
          </p:cNvPr>
          <p:cNvCxnSpPr>
            <a:cxnSpLocks/>
          </p:cNvCxnSpPr>
          <p:nvPr/>
        </p:nvCxnSpPr>
        <p:spPr>
          <a:xfrm>
            <a:off x="5484068" y="5820416"/>
            <a:ext cx="15239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F16D4135-5D60-480D-837B-30F82A3A92FE}"/>
              </a:ext>
            </a:extLst>
          </p:cNvPr>
          <p:cNvCxnSpPr>
            <a:cxnSpLocks/>
          </p:cNvCxnSpPr>
          <p:nvPr/>
        </p:nvCxnSpPr>
        <p:spPr>
          <a:xfrm>
            <a:off x="5521353" y="4149363"/>
            <a:ext cx="13050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B0242251-55B4-42AB-910E-5B348D3B736B}"/>
              </a:ext>
            </a:extLst>
          </p:cNvPr>
          <p:cNvCxnSpPr>
            <a:cxnSpLocks/>
          </p:cNvCxnSpPr>
          <p:nvPr/>
        </p:nvCxnSpPr>
        <p:spPr>
          <a:xfrm>
            <a:off x="5521353" y="4869322"/>
            <a:ext cx="13050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556762EE-9FED-4D1B-8EFB-30BFBDC08A4F}"/>
              </a:ext>
            </a:extLst>
          </p:cNvPr>
          <p:cNvCxnSpPr>
            <a:cxnSpLocks/>
          </p:cNvCxnSpPr>
          <p:nvPr/>
        </p:nvCxnSpPr>
        <p:spPr>
          <a:xfrm>
            <a:off x="8004553" y="5820416"/>
            <a:ext cx="15239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6DEBDBEC-406C-49D7-B77B-99ABF66F1F8D}"/>
              </a:ext>
            </a:extLst>
          </p:cNvPr>
          <p:cNvCxnSpPr>
            <a:cxnSpLocks/>
          </p:cNvCxnSpPr>
          <p:nvPr/>
        </p:nvCxnSpPr>
        <p:spPr>
          <a:xfrm>
            <a:off x="8133273" y="4869322"/>
            <a:ext cx="13050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E3B35D51-FFD3-4759-BC06-53CFE1CC808B}"/>
              </a:ext>
            </a:extLst>
          </p:cNvPr>
          <p:cNvCxnSpPr>
            <a:cxnSpLocks/>
          </p:cNvCxnSpPr>
          <p:nvPr/>
        </p:nvCxnSpPr>
        <p:spPr>
          <a:xfrm>
            <a:off x="8223534" y="3436825"/>
            <a:ext cx="13050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71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C6873-175D-4185-BDC5-2234756A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Rollebeskrivelser og support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5835353-4575-41AC-AD5E-65DC2B49C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Supportorganisation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6EB49E1-9C88-4A58-B366-DA12B5BE7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9" y="1587430"/>
            <a:ext cx="8274433" cy="45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5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2E79C-2B6E-4EB1-B038-6F46FB84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Uddannelsesoversigt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1DA1B0-AF08-40C9-A4B4-DB3B155951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Supportorganisation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5ADED9B-9B8B-48C3-8A62-32FA658E7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96" y="2206023"/>
            <a:ext cx="11887008" cy="18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99530"/>
      </p:ext>
    </p:extLst>
  </p:cSld>
  <p:clrMapOvr>
    <a:masterClrMapping/>
  </p:clrMapOvr>
</p:sld>
</file>

<file path=ppt/theme/theme1.xml><?xml version="1.0" encoding="utf-8"?>
<a:theme xmlns:a="http://schemas.openxmlformats.org/drawingml/2006/main" name="AULA">
  <a:themeElements>
    <a:clrScheme name="Brugerdefinere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39EC6"/>
      </a:accent1>
      <a:accent2>
        <a:srgbClr val="337DA6"/>
      </a:accent2>
      <a:accent3>
        <a:srgbClr val="17638E"/>
      </a:accent3>
      <a:accent4>
        <a:srgbClr val="19415F"/>
      </a:accent4>
      <a:accent5>
        <a:srgbClr val="539EC6"/>
      </a:accent5>
      <a:accent6>
        <a:srgbClr val="337DA6"/>
      </a:accent6>
      <a:hlink>
        <a:srgbClr val="17638E"/>
      </a:hlink>
      <a:folHlink>
        <a:srgbClr val="19415F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LA" id="{222CE59B-11FE-42DF-8F8A-6DE1F5931085}" vid="{72E162BF-A5DA-475E-88A3-A3C3B0294FA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DF09C30A31044AA662241CECC69A83" ma:contentTypeVersion="10" ma:contentTypeDescription="Opret et nyt dokument." ma:contentTypeScope="" ma:versionID="2a137154a1164dbe2d7ed57cf252beee">
  <xsd:schema xmlns:xsd="http://www.w3.org/2001/XMLSchema" xmlns:xs="http://www.w3.org/2001/XMLSchema" xmlns:p="http://schemas.microsoft.com/office/2006/metadata/properties" xmlns:ns2="6a30c481-c12c-4752-acd1-c48e63d41b5a" xmlns:ns3="22c8464a-b0d4-49bf-94ef-a14614ec666d" targetNamespace="http://schemas.microsoft.com/office/2006/metadata/properties" ma:root="true" ma:fieldsID="8cdbd84daa1916a903c65b47286abe48" ns2:_="" ns3:_="">
    <xsd:import namespace="6a30c481-c12c-4752-acd1-c48e63d41b5a"/>
    <xsd:import namespace="22c8464a-b0d4-49bf-94ef-a14614ec66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0c481-c12c-4752-acd1-c48e63d41b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8464a-b0d4-49bf-94ef-a14614ec66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397132-EE28-4FC3-AE9C-26C01BCA2F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29C65F-92B3-4D30-B0E3-2AEB22CB90AB}">
  <ds:schemaRefs>
    <ds:schemaRef ds:uri="http://purl.org/dc/dcmitype/"/>
    <ds:schemaRef ds:uri="http://schemas.microsoft.com/office/2006/metadata/properties"/>
    <ds:schemaRef ds:uri="6a30c481-c12c-4752-acd1-c48e63d41b5a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2c8464a-b0d4-49bf-94ef-a14614ec666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254946-DD9D-42BE-9BE6-6DAAAA392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30c481-c12c-4752-acd1-c48e63d41b5a"/>
    <ds:schemaRef ds:uri="22c8464a-b0d4-49bf-94ef-a14614ec6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AULA</Template>
  <TotalTime>164</TotalTime>
  <Words>95</Words>
  <Application>Microsoft Office PowerPoint</Application>
  <PresentationFormat>Widescreen</PresentationFormat>
  <Paragraphs>39</Paragraphs>
  <Slides>4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AULA</vt:lpstr>
      <vt:lpstr>Supportorganisation</vt:lpstr>
      <vt:lpstr>PowerPoint-præsentation</vt:lpstr>
      <vt:lpstr>Rollebeskrivelser og support</vt:lpstr>
      <vt:lpstr>Uddannelsesoversigt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Jonas Lund Nissen (24651)</dc:creator>
  <cp:lastModifiedBy>Jonas Lund Nissen (24651)</cp:lastModifiedBy>
  <cp:revision>2</cp:revision>
  <dcterms:created xsi:type="dcterms:W3CDTF">2020-01-16T14:17:07Z</dcterms:created>
  <dcterms:modified xsi:type="dcterms:W3CDTF">2020-01-28T13:28:43Z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0x010100C8DF09C30A31044AA662241CECC69A83</vt:lpwstr>
  </property>
</Properties>
</file>