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914" r:id="rId5"/>
    <p:sldId id="933" r:id="rId6"/>
    <p:sldId id="93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7C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FAFFC-FC51-4A60-AFD5-6F6122741368}" type="datetimeFigureOut">
              <a:rPr lang="en-US" smtClean="0"/>
              <a:t>05-08-2020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F31-9183-4DA6-8CE6-E4A47B846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75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Byd velkommen til uddannelse for kommunale administratorer af Aula og præsenter dig selv ;-) </a:t>
            </a:r>
          </a:p>
          <a:p>
            <a:endParaRPr lang="da-DK" b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13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A0114A-87C3-AE42-9FE6-947C2632DDED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1320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3335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900" b="1" dirty="0"/>
              <a:t>Vi har her tilføjet ”Projektlederens slide” som afrunding på modulet. Drøft derfor med projektlederen før undervisningen om han/hun har punkter, som skal formidles her. Har projektlederen ingen punkter, skjules denne slide.</a:t>
            </a:r>
          </a:p>
          <a:p>
            <a:endParaRPr lang="da-DK" sz="900" b="1" dirty="0"/>
          </a:p>
          <a:p>
            <a:endParaRPr lang="da-DK" sz="9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13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A0114A-87C3-AE42-9FE6-947C2632DDED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1320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1917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900" b="1" dirty="0"/>
              <a:t>Vi har her tilføjet ”Projektlederens slide” som afrunding på modulet. Drøft derfor med projektlederen før undervisningen om han/hun har punkter, som skal formidles her. Har projektlederen ingen punkter, skjules denne slide.</a:t>
            </a:r>
          </a:p>
          <a:p>
            <a:endParaRPr lang="da-DK" sz="900" b="1" dirty="0"/>
          </a:p>
          <a:p>
            <a:endParaRPr lang="da-DK" sz="9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132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A0114A-87C3-AE42-9FE6-947C2632DDED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1320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191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BB04A-F369-4401-B45F-BCCCD9FBA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49D3A-AD58-4289-8460-652A737FDA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FC947-6190-49B9-8BBC-1AB0582C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A71E-0B5F-46E1-92E2-3FCA6BABC632}" type="datetimeFigureOut">
              <a:rPr lang="en-US" smtClean="0"/>
              <a:t>05-08-2020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6139D-2120-45BB-8B20-2FB28257B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4530F-0F1F-4AE3-972A-5310E687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3CB-8822-415F-9D51-389DBCA9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1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53DAE-A48B-4F19-992F-40E77B507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AB0F9-E443-48FB-A3D6-5E7BFC39F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4E331-CE98-4332-A5AD-54F558FE7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A71E-0B5F-46E1-92E2-3FCA6BABC632}" type="datetimeFigureOut">
              <a:rPr lang="en-US" smtClean="0"/>
              <a:t>05-08-2020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758AB-08C4-49B1-9085-EE70DE0DE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5015A-97AF-4075-8C34-862BB8830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3CB-8822-415F-9D51-389DBCA9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1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9FCFB6-C3BB-4499-B869-A368C544C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9B54A-AD00-4358-8593-6B2028C48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5588B-52C6-4185-AB02-37AB06856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A71E-0B5F-46E1-92E2-3FCA6BABC632}" type="datetimeFigureOut">
              <a:rPr lang="en-US" smtClean="0"/>
              <a:t>05-08-2020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04E47-5BF4-4617-8654-DBF81D0F0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B1E4C-9977-4898-B0F0-458CA2F1E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3CB-8822-415F-9D51-389DBCA9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88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dsholder til sidefod 17">
            <a:extLst>
              <a:ext uri="{FF2B5EF4-FFF2-40B4-BE49-F238E27FC236}">
                <a16:creationId xmlns:a16="http://schemas.microsoft.com/office/drawing/2014/main" id="{E2FB1501-613B-8B44-B489-9768C9E4F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32660" y="6428078"/>
            <a:ext cx="38970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5B697E9-8A92-D243-8D84-6A38C8D1D5D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00225" y="1994536"/>
            <a:ext cx="8591551" cy="1685924"/>
          </a:xfrm>
        </p:spPr>
        <p:txBody>
          <a:bodyPr>
            <a:normAutofit/>
          </a:bodyPr>
          <a:lstStyle>
            <a:lvl1pPr algn="ctr">
              <a:defRPr sz="5040">
                <a:solidFill>
                  <a:schemeClr val="bg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da-DK" dirty="0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035956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274D0406-323E-0D43-8C60-996658180A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7164" t="-16854" r="4256" b="77660"/>
          <a:stretch/>
        </p:blipFill>
        <p:spPr>
          <a:xfrm>
            <a:off x="4047067" y="3605350"/>
            <a:ext cx="8144933" cy="3252650"/>
          </a:xfrm>
          <a:prstGeom prst="rect">
            <a:avLst/>
          </a:prstGeom>
        </p:spPr>
      </p:pic>
      <p:sp>
        <p:nvSpPr>
          <p:cNvPr id="16" name="Titel 15">
            <a:extLst>
              <a:ext uri="{FF2B5EF4-FFF2-40B4-BE49-F238E27FC236}">
                <a16:creationId xmlns:a16="http://schemas.microsoft.com/office/drawing/2014/main" id="{D21B5BC7-2603-3B4E-93E8-779AA598B1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0983" y="1224916"/>
            <a:ext cx="8984868" cy="725028"/>
          </a:xfrm>
        </p:spPr>
        <p:txBody>
          <a:bodyPr/>
          <a:lstStyle/>
          <a:p>
            <a:r>
              <a:rPr lang="da-DK" dirty="0"/>
              <a:t>Overskrift skal stå her</a:t>
            </a:r>
          </a:p>
        </p:txBody>
      </p:sp>
      <p:sp>
        <p:nvSpPr>
          <p:cNvPr id="18" name="Pladsholder til sidefod 17">
            <a:extLst>
              <a:ext uri="{FF2B5EF4-FFF2-40B4-BE49-F238E27FC236}">
                <a16:creationId xmlns:a16="http://schemas.microsoft.com/office/drawing/2014/main" id="{E2FB1501-613B-8B44-B489-9768C9E4F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32660" y="6428078"/>
            <a:ext cx="3897085" cy="365125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23" name="Pladsholder til tekst 22">
            <a:extLst>
              <a:ext uri="{FF2B5EF4-FFF2-40B4-BE49-F238E27FC236}">
                <a16:creationId xmlns:a16="http://schemas.microsoft.com/office/drawing/2014/main" id="{DB027E1D-551F-614A-B54D-3207D16815E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1267" y="392430"/>
            <a:ext cx="7137400" cy="312965"/>
          </a:xfrm>
        </p:spPr>
        <p:txBody>
          <a:bodyPr>
            <a:normAutofit/>
          </a:bodyPr>
          <a:lstStyle>
            <a:lvl1pPr>
              <a:defRPr sz="1440" b="1" spc="360">
                <a:solidFill>
                  <a:srgbClr val="2091A2"/>
                </a:solidFill>
              </a:defRPr>
            </a:lvl1pPr>
          </a:lstStyle>
          <a:p>
            <a:pPr lvl="0"/>
            <a:r>
              <a:rPr lang="da-DK" dirty="0"/>
              <a:t>TEMAOVERSKRIFT</a:t>
            </a:r>
          </a:p>
        </p:txBody>
      </p:sp>
      <p:sp>
        <p:nvSpPr>
          <p:cNvPr id="25" name="Pladsholder til tekst 24">
            <a:extLst>
              <a:ext uri="{FF2B5EF4-FFF2-40B4-BE49-F238E27FC236}">
                <a16:creationId xmlns:a16="http://schemas.microsoft.com/office/drawing/2014/main" id="{5512BAC3-ECC3-8D4D-BB98-A376A5D93C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1266" y="1994536"/>
            <a:ext cx="8984585" cy="3480436"/>
          </a:xfrm>
        </p:spPr>
        <p:txBody>
          <a:bodyPr/>
          <a:lstStyle/>
          <a:p>
            <a:pPr lvl="0"/>
            <a:r>
              <a:rPr lang="da-DK" dirty="0"/>
              <a:t>Indhold og punktopstilling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7714E126-39B4-E64E-A629-2D16884766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0983" y="6237715"/>
            <a:ext cx="832679" cy="30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9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7545C-91D7-40EC-A21B-0CE95C615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AD146-37EF-4AEE-88BE-44378C1C7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A2A3F-928D-41DE-AA6F-10D554CE2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A71E-0B5F-46E1-92E2-3FCA6BABC632}" type="datetimeFigureOut">
              <a:rPr lang="en-US" smtClean="0"/>
              <a:t>05-08-2020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E7164-0A3A-4E74-80AB-EAB2A2AC2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FA0F2-8A43-4BEB-A0ED-362D03DEB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3CB-8822-415F-9D51-389DBCA9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5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A25E8-A7FA-4ED7-98FB-EBF698651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530E1-843A-4C9A-AAEC-55288FB30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DA9AC-933D-4503-8447-9F8877B93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A71E-0B5F-46E1-92E2-3FCA6BABC632}" type="datetimeFigureOut">
              <a:rPr lang="en-US" smtClean="0"/>
              <a:t>05-08-2020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07886-4310-4DD2-9EEC-29D874993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FE9FB-26A5-497E-8D96-95CD1DA8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3CB-8822-415F-9D51-389DBCA9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0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B8233-36BE-45C3-AECC-D0FDACA2E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0780-E43B-4DCE-BE67-7996AE9A65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D7C31-46CD-46F1-BDDE-3CDCE115F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E7089-F897-4EA1-B2F9-1521EF310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A71E-0B5F-46E1-92E2-3FCA6BABC632}" type="datetimeFigureOut">
              <a:rPr lang="en-US" smtClean="0"/>
              <a:t>05-08-2020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8B092-26A4-4E36-8948-FB882D4D1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D16F8-9D98-448A-9FFC-29621CC3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3CB-8822-415F-9D51-389DBCA9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0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0BB5-FC84-4111-9B07-022A34517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CC1BB-45BF-400D-8060-1DF25A17B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BCB98-0818-44C3-A7E1-33666C258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977704-7124-4B08-A7C0-E53B443BCA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3D99CA-9BE8-49C0-AD5F-ECBFA7580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E6C831-3F2F-47C2-9F24-A45F90E24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A71E-0B5F-46E1-92E2-3FCA6BABC632}" type="datetimeFigureOut">
              <a:rPr lang="en-US" smtClean="0"/>
              <a:t>05-08-2020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C1EAC5-8A07-4B8A-B411-6AC253627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D5E311-17AC-426B-9CFC-C1E36C4E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3CB-8822-415F-9D51-389DBCA9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4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EBA28-07E9-4FA1-BC66-BFC6E5D9A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4BD276-212A-4E74-A5DD-F7FDD2EB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A71E-0B5F-46E1-92E2-3FCA6BABC632}" type="datetimeFigureOut">
              <a:rPr lang="en-US" smtClean="0"/>
              <a:t>05-08-2020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53A09D-605B-4C29-8010-8C5C92EF3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992FEA-31F9-4FAB-8C02-AFEECEE5A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3CB-8822-415F-9D51-389DBCA9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9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8325B2-76B9-443A-98A6-9C005FAF4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A71E-0B5F-46E1-92E2-3FCA6BABC632}" type="datetimeFigureOut">
              <a:rPr lang="en-US" smtClean="0"/>
              <a:t>05-08-2020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EC771B-AC71-419E-8B0D-3FEB1928F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EC57A-88EA-4C81-A717-B279B2C77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3CB-8822-415F-9D51-389DBCA9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8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CA94E-05E5-465A-AD31-C6DADBA5A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BCDB7-6CA1-4719-AD57-489D6810D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A31216-0687-4CAF-91AB-2A0922B02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FCF4C-352F-429B-9433-8A632D56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A71E-0B5F-46E1-92E2-3FCA6BABC632}" type="datetimeFigureOut">
              <a:rPr lang="en-US" smtClean="0"/>
              <a:t>05-08-2020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E755D-3B85-4897-A376-EC34321A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29C9D-5286-46D4-8EB2-9D919861C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3CB-8822-415F-9D51-389DBCA9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8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D3672-1FE7-4370-A427-044713C2A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E6C99D-2A49-4BF1-8D42-2D32C59B7B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02015-EB00-4112-9806-B1B90D424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15D01-F3A6-45D0-B93C-19AB86536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A71E-0B5F-46E1-92E2-3FCA6BABC632}" type="datetimeFigureOut">
              <a:rPr lang="en-US" smtClean="0"/>
              <a:t>05-08-2020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C08E5-D2CC-42A3-B1BB-CF471E74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A5313-0479-40D3-A5A6-A606873AA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3CB-8822-415F-9D51-389DBCA9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9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CA39DB-CD88-419F-8E6E-7A884C97B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4368D-646C-4ACF-B011-3199E9185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BC3F4-6708-4021-8464-5F8D2BFC3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6A71E-0B5F-46E1-92E2-3FCA6BABC632}" type="datetimeFigureOut">
              <a:rPr lang="en-US" smtClean="0"/>
              <a:t>05-08-2020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BEE8C-1EBF-4223-A598-93CC91221A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6399E-56CB-4FE6-89F8-68B26CDE3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313CB-8822-415F-9D51-389DBCA9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8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7C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>
            <a:extLst>
              <a:ext uri="{FF2B5EF4-FFF2-40B4-BE49-F238E27FC236}">
                <a16:creationId xmlns:a16="http://schemas.microsoft.com/office/drawing/2014/main" id="{E94308CD-C22D-428B-B973-014678384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192" y="326712"/>
            <a:ext cx="2160684" cy="875078"/>
          </a:xfrm>
          <a:prstGeom prst="rect">
            <a:avLst/>
          </a:prstGeom>
        </p:spPr>
      </p:pic>
      <p:sp>
        <p:nvSpPr>
          <p:cNvPr id="9" name="Ellipse 48">
            <a:extLst>
              <a:ext uri="{FF2B5EF4-FFF2-40B4-BE49-F238E27FC236}">
                <a16:creationId xmlns:a16="http://schemas.microsoft.com/office/drawing/2014/main" id="{74209739-9236-4BF5-A72D-324CA41919B0}"/>
              </a:ext>
            </a:extLst>
          </p:cNvPr>
          <p:cNvSpPr/>
          <p:nvPr/>
        </p:nvSpPr>
        <p:spPr>
          <a:xfrm rot="5400000">
            <a:off x="7687498" y="184552"/>
            <a:ext cx="7113112" cy="6744012"/>
          </a:xfrm>
          <a:prstGeom prst="ellipse">
            <a:avLst/>
          </a:prstGeom>
          <a:noFill/>
          <a:ln w="641350">
            <a:solidFill>
              <a:srgbClr val="549E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55844">
              <a:defRPr/>
            </a:pPr>
            <a:endParaRPr lang="da-DK" sz="1685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10F35FA-9428-43A6-AA66-35C90C3DF2BC}"/>
              </a:ext>
            </a:extLst>
          </p:cNvPr>
          <p:cNvSpPr/>
          <p:nvPr/>
        </p:nvSpPr>
        <p:spPr>
          <a:xfrm>
            <a:off x="456832" y="1153329"/>
            <a:ext cx="56391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55844">
              <a:defRPr/>
            </a:pPr>
            <a:r>
              <a:rPr lang="da-DK" sz="24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defTabSz="855844">
              <a:defRPr/>
            </a:pPr>
            <a:r>
              <a:rPr lang="da-DK" sz="24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Indledende information til projektleder</a:t>
            </a:r>
            <a:endParaRPr lang="da-DK" sz="1685" dirty="0">
              <a:solidFill>
                <a:srgbClr val="FFFF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" name="Graphic 2" descr="Information">
            <a:extLst>
              <a:ext uri="{FF2B5EF4-FFF2-40B4-BE49-F238E27FC236}">
                <a16:creationId xmlns:a16="http://schemas.microsoft.com/office/drawing/2014/main" id="{711CA419-923F-460F-A9D7-1B854B785E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60801" y="1858805"/>
            <a:ext cx="3140390" cy="314039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Rektangel 5">
            <a:extLst>
              <a:ext uri="{FF2B5EF4-FFF2-40B4-BE49-F238E27FC236}">
                <a16:creationId xmlns:a16="http://schemas.microsoft.com/office/drawing/2014/main" id="{BE3AB309-852D-430A-8A25-55882FA08D89}"/>
              </a:ext>
            </a:extLst>
          </p:cNvPr>
          <p:cNvSpPr/>
          <p:nvPr/>
        </p:nvSpPr>
        <p:spPr>
          <a:xfrm>
            <a:off x="464830" y="2843858"/>
            <a:ext cx="7710245" cy="3739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55844">
              <a:defRPr/>
            </a:pPr>
            <a:r>
              <a:rPr lang="da-DK" sz="24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marL="342900" indent="-342900" defTabSz="855844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a-DK" sz="16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Anvendelsesstrategi – Hvilket system bruges til hvad</a:t>
            </a:r>
          </a:p>
          <a:p>
            <a:pPr marL="342900" indent="-342900" defTabSz="855844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a-DK" sz="16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Kommunens supportorganisation – Hvilket </a:t>
            </a:r>
            <a:r>
              <a:rPr lang="da-DK" sz="1600" b="1" dirty="0" err="1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setup</a:t>
            </a:r>
            <a:r>
              <a:rPr lang="da-DK" sz="16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bruger vi?</a:t>
            </a:r>
          </a:p>
          <a:p>
            <a:pPr marL="342900" indent="-342900" defTabSz="855844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a-DK" sz="16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Anvendelse af medier – Hvordan sikrer vi, at medier tagges korrekt?</a:t>
            </a:r>
          </a:p>
          <a:p>
            <a:pPr marL="342900" indent="-342900" defTabSz="855844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a-DK" sz="16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Kommunikation – Hvor kommunikeres om hvad – opslag, beskeder og kalender?</a:t>
            </a:r>
          </a:p>
          <a:p>
            <a:pPr marL="342900" indent="-342900" defTabSz="855844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a-DK" sz="16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Opsætning – Hvornår bruger vi hvilke gruppetyper (Uni-grupper vs. Aula-grupper?</a:t>
            </a:r>
          </a:p>
          <a:p>
            <a:pPr marL="342900" indent="-342900" defTabSz="855844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da-DK" sz="16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Rettigheder – Har kommunen bestemte retningslinjer for tildeling af rettigheder?</a:t>
            </a:r>
          </a:p>
        </p:txBody>
      </p:sp>
      <p:sp>
        <p:nvSpPr>
          <p:cNvPr id="10" name="Rektangel 5">
            <a:extLst>
              <a:ext uri="{FF2B5EF4-FFF2-40B4-BE49-F238E27FC236}">
                <a16:creationId xmlns:a16="http://schemas.microsoft.com/office/drawing/2014/main" id="{B8EABEF5-B94E-45A0-AC91-DF842C4CBC00}"/>
              </a:ext>
            </a:extLst>
          </p:cNvPr>
          <p:cNvSpPr/>
          <p:nvPr/>
        </p:nvSpPr>
        <p:spPr>
          <a:xfrm>
            <a:off x="456832" y="2049621"/>
            <a:ext cx="66157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55844">
              <a:defRPr/>
            </a:pPr>
            <a:r>
              <a:rPr lang="da-DK" sz="24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defTabSz="855844">
              <a:defRPr/>
            </a:pPr>
            <a:r>
              <a:rPr lang="da-DK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 anbefaler, at du til undervisningen bidrager med lokale beslutninger – eksempelvis ifm. følgende punkter</a:t>
            </a:r>
            <a:endParaRPr lang="da-DK" dirty="0">
              <a:solidFill>
                <a:srgbClr val="FFFF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60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0F853-BFB0-470C-A5D1-0D782019BD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48739" y="2195184"/>
            <a:ext cx="8461132" cy="3480436"/>
          </a:xfrm>
        </p:spPr>
        <p:txBody>
          <a:bodyPr>
            <a:normAutofit/>
          </a:bodyPr>
          <a:lstStyle/>
          <a:p>
            <a:pPr marL="548640" indent="-54864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4A57BC7-F958-4819-849F-CC2CC0D32D95}"/>
              </a:ext>
            </a:extLst>
          </p:cNvPr>
          <p:cNvSpPr txBox="1">
            <a:spLocks/>
          </p:cNvSpPr>
          <p:nvPr/>
        </p:nvSpPr>
        <p:spPr>
          <a:xfrm>
            <a:off x="1170652" y="691200"/>
            <a:ext cx="9806946" cy="10099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defTabSz="822960"/>
            <a:endParaRPr lang="da-DK" sz="2880" dirty="0">
              <a:solidFill>
                <a:srgbClr val="000000"/>
              </a:solidFill>
            </a:endParaRPr>
          </a:p>
        </p:txBody>
      </p:sp>
      <p:sp>
        <p:nvSpPr>
          <p:cNvPr id="7" name="Ellipse 48">
            <a:extLst>
              <a:ext uri="{FF2B5EF4-FFF2-40B4-BE49-F238E27FC236}">
                <a16:creationId xmlns:a16="http://schemas.microsoft.com/office/drawing/2014/main" id="{F5785E35-313F-4A39-8599-1E378612967F}"/>
              </a:ext>
            </a:extLst>
          </p:cNvPr>
          <p:cNvSpPr/>
          <p:nvPr/>
        </p:nvSpPr>
        <p:spPr>
          <a:xfrm>
            <a:off x="10572152" y="1025923"/>
            <a:ext cx="7007928" cy="5299673"/>
          </a:xfrm>
          <a:prstGeom prst="ellipse">
            <a:avLst/>
          </a:prstGeom>
          <a:noFill/>
          <a:ln w="641350">
            <a:solidFill>
              <a:srgbClr val="549E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55844"/>
            <a:endParaRPr lang="da-DK" sz="1685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F3FDD86-B3D8-420C-9B46-F88CFCDA8C76}"/>
              </a:ext>
            </a:extLst>
          </p:cNvPr>
          <p:cNvSpPr txBox="1">
            <a:spLocks/>
          </p:cNvSpPr>
          <p:nvPr/>
        </p:nvSpPr>
        <p:spPr>
          <a:xfrm>
            <a:off x="1436390" y="1280313"/>
            <a:ext cx="9458257" cy="114650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77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defTabSz="822960"/>
            <a:r>
              <a:rPr lang="da-DK" sz="4080" dirty="0">
                <a:solidFill>
                  <a:srgbClr val="000000"/>
                </a:solidFill>
                <a:latin typeface="Lato black"/>
              </a:rPr>
              <a:t>Projektlederens slide</a:t>
            </a:r>
          </a:p>
          <a:p>
            <a:pPr defTabSz="822960"/>
            <a:r>
              <a:rPr lang="da-DK" sz="5040" b="0" dirty="0">
                <a:solidFill>
                  <a:srgbClr val="000000"/>
                </a:solidFill>
                <a:latin typeface="Lato black"/>
              </a:rPr>
              <a:t>- </a:t>
            </a:r>
            <a:r>
              <a:rPr lang="da-DK" sz="3480" b="0" dirty="0">
                <a:solidFill>
                  <a:srgbClr val="000000"/>
                </a:solidFill>
                <a:latin typeface="Lato black"/>
              </a:rPr>
              <a:t>Lokale beslutninger/afklaringer</a:t>
            </a:r>
            <a:br>
              <a:rPr lang="da-DK" sz="3480" b="0" dirty="0">
                <a:solidFill>
                  <a:srgbClr val="000000"/>
                </a:solidFill>
                <a:latin typeface="Lato black"/>
              </a:rPr>
            </a:br>
            <a:endParaRPr lang="da-DK" sz="348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909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0F853-BFB0-470C-A5D1-0D782019BD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48739" y="2195184"/>
            <a:ext cx="8461132" cy="3480436"/>
          </a:xfrm>
        </p:spPr>
        <p:txBody>
          <a:bodyPr>
            <a:normAutofit/>
          </a:bodyPr>
          <a:lstStyle/>
          <a:p>
            <a:pPr marL="548640" indent="-54864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4A57BC7-F958-4819-849F-CC2CC0D32D95}"/>
              </a:ext>
            </a:extLst>
          </p:cNvPr>
          <p:cNvSpPr txBox="1">
            <a:spLocks/>
          </p:cNvSpPr>
          <p:nvPr/>
        </p:nvSpPr>
        <p:spPr>
          <a:xfrm>
            <a:off x="1170652" y="691200"/>
            <a:ext cx="9806946" cy="10099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defTabSz="822960"/>
            <a:endParaRPr lang="da-DK" sz="2880" dirty="0">
              <a:solidFill>
                <a:srgbClr val="000000"/>
              </a:solidFill>
            </a:endParaRPr>
          </a:p>
        </p:txBody>
      </p:sp>
      <p:sp>
        <p:nvSpPr>
          <p:cNvPr id="7" name="Ellipse 48">
            <a:extLst>
              <a:ext uri="{FF2B5EF4-FFF2-40B4-BE49-F238E27FC236}">
                <a16:creationId xmlns:a16="http://schemas.microsoft.com/office/drawing/2014/main" id="{F5785E35-313F-4A39-8599-1E378612967F}"/>
              </a:ext>
            </a:extLst>
          </p:cNvPr>
          <p:cNvSpPr/>
          <p:nvPr/>
        </p:nvSpPr>
        <p:spPr>
          <a:xfrm>
            <a:off x="10572152" y="1025923"/>
            <a:ext cx="7007928" cy="5299673"/>
          </a:xfrm>
          <a:prstGeom prst="ellipse">
            <a:avLst/>
          </a:prstGeom>
          <a:noFill/>
          <a:ln w="641350">
            <a:solidFill>
              <a:srgbClr val="549E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55844"/>
            <a:endParaRPr lang="da-DK" sz="1685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F3FDD86-B3D8-420C-9B46-F88CFCDA8C76}"/>
              </a:ext>
            </a:extLst>
          </p:cNvPr>
          <p:cNvSpPr txBox="1">
            <a:spLocks/>
          </p:cNvSpPr>
          <p:nvPr/>
        </p:nvSpPr>
        <p:spPr>
          <a:xfrm>
            <a:off x="1436390" y="1280313"/>
            <a:ext cx="9458257" cy="114650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77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defTabSz="822960"/>
            <a:r>
              <a:rPr lang="da-DK" sz="4080" dirty="0">
                <a:solidFill>
                  <a:srgbClr val="000000"/>
                </a:solidFill>
                <a:latin typeface="Lato black"/>
              </a:rPr>
              <a:t>Projektlederens slide</a:t>
            </a:r>
          </a:p>
          <a:p>
            <a:pPr defTabSz="822960"/>
            <a:r>
              <a:rPr lang="da-DK" sz="5040" b="0" dirty="0">
                <a:solidFill>
                  <a:srgbClr val="000000"/>
                </a:solidFill>
                <a:latin typeface="Lato black"/>
              </a:rPr>
              <a:t>- </a:t>
            </a:r>
            <a:r>
              <a:rPr lang="da-DK" sz="3480" b="0" dirty="0">
                <a:solidFill>
                  <a:srgbClr val="000000"/>
                </a:solidFill>
                <a:latin typeface="Lato black"/>
              </a:rPr>
              <a:t>hvad så her fra?</a:t>
            </a:r>
            <a:br>
              <a:rPr lang="da-DK" sz="3480" b="0" dirty="0">
                <a:solidFill>
                  <a:srgbClr val="000000"/>
                </a:solidFill>
                <a:latin typeface="Lato black"/>
              </a:rPr>
            </a:br>
            <a:endParaRPr lang="da-DK" sz="348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449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_x0020_status xmlns="22547ff8-2134-430e-8bc5-80cd88a5a2b9">01 - Planned</Dokument_x0020_status>
    <Project xmlns="22547ff8-2134-430e-8bc5-80cd88a5a2b9" xsi:nil="true"/>
    <CCMCognitiveType xmlns="http://schemas.microsoft.com/sharepoint/v3" xsi:nil="true"/>
    <Document_x0020_version xmlns="22547ff8-2134-430e-8bc5-80cd88a5a2b9" xsi:nil="true"/>
    <CaseOwner xmlns="http://schemas.microsoft.com/sharepoint/v3">
      <UserInfo>
        <DisplayName/>
        <AccountId xsi:nil="true"/>
        <AccountType/>
      </UserInfo>
    </CaseOwner>
    <Customer xmlns="22547ff8-2134-430e-8bc5-80cd88a5a2b9" xsi:nil="true"/>
    <Reviewer xmlns="22547ff8-2134-430e-8bc5-80cd88a5a2b9">
      <UserInfo>
        <DisplayName/>
        <AccountId xsi:nil="true"/>
        <AccountType/>
      </UserInfo>
    </Reviewer>
    <Theme xmlns="22547ff8-2134-430e-8bc5-80cd88a5a2b9">Uddannelse Dagtilbud</Theme>
    <Deadline xmlns="22547ff8-2134-430e-8bc5-80cd88a5a2b9" xsi:nil="true"/>
    <Deadline_x0020_for_x0020_draft xmlns="22547ff8-2134-430e-8bc5-80cd88a5a2b9" xsi:nil="true"/>
    <Online_x0020_p_x00e5__x0020_aulainfo_x002e_dk xmlns="22547ff8-2134-430e-8bc5-80cd88a5a2b9" xsi:nil="true"/>
    <CCMMetadataExtractionStatus xmlns="http://schemas.microsoft.com/sharepoint/v3">CCMPageCount:InProgress;CCMCommentCount:InProgress</CCMMetadataExtractionStatus>
    <WasSigned xmlns="http://schemas.microsoft.com/sharepoint/v3">false</WasSigned>
    <WasEncrypted xmlns="http://schemas.microsoft.com/sharepoint/v3">false</WasEncrypted>
    <LocalAttachment xmlns="http://schemas.microsoft.com/sharepoint/v3">false</LocalAttachment>
    <CCMTemplateID xmlns="http://schemas.microsoft.com/sharepoint/v3">0</CCMTemplateID>
    <CaseRecordNumber xmlns="http://schemas.microsoft.com/sharepoint/v3">0</CaseRecordNumber>
    <CaseID xmlns="http://schemas.microsoft.com/sharepoint/v3">KMTAULA</CaseID>
    <RegistrationDate xmlns="http://schemas.microsoft.com/sharepoint/v3" xsi:nil="true"/>
    <Related xmlns="http://schemas.microsoft.com/sharepoint/v3">false</Related>
    <CCMSystemID xmlns="http://schemas.microsoft.com/sharepoint/v3">a83c9e44-5554-4fe4-9554-0ea6ec621664</CCMSystemID>
    <CCMVisualId xmlns="http://schemas.microsoft.com/sharepoint/v3">KMTAULA</CCMVisualId>
    <Finalized xmlns="http://schemas.microsoft.com/sharepoint/v3">false</Finalized>
    <DocID xmlns="http://schemas.microsoft.com/sharepoint/v3">6348766</DocID>
    <MailHasAttachments xmlns="http://schemas.microsoft.com/sharepoint/v3">false</MailHasAttachments>
    <CCMPageCount xmlns="http://schemas.microsoft.com/sharepoint/v3">0</CCMPageCount>
    <CCMCommentCount xmlns="http://schemas.microsoft.com/sharepoint/v3">0</CCMCommentCount>
    <CCMPreviewAnnotationsTasks xmlns="http://schemas.microsoft.com/sharepoint/v3">0</CCMPreviewAnnotationsTask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tOrganized Document Library Content Type" ma:contentTypeID="0x010100AC085CFC53BC46CEA2EADE194AD9D48200211576FFFAD86149B379F304E3919E7C" ma:contentTypeVersion="11" ma:contentTypeDescription="GetOrganized Document Library Content Type Description" ma:contentTypeScope="" ma:versionID="4f7a51c380ed1a3fc2065a15c3b7fbfb">
  <xsd:schema xmlns:xsd="http://www.w3.org/2001/XMLSchema" xmlns:xs="http://www.w3.org/2001/XMLSchema" xmlns:p="http://schemas.microsoft.com/office/2006/metadata/properties" xmlns:ns1="http://schemas.microsoft.com/sharepoint/v3" xmlns:ns2="22547ff8-2134-430e-8bc5-80cd88a5a2b9" targetNamespace="http://schemas.microsoft.com/office/2006/metadata/properties" ma:root="true" ma:fieldsID="7588ec13c530312d9a0e758261f214dd" ns1:_="" ns2:_="">
    <xsd:import namespace="http://schemas.microsoft.com/sharepoint/v3"/>
    <xsd:import namespace="22547ff8-2134-430e-8bc5-80cd88a5a2b9"/>
    <xsd:element name="properties">
      <xsd:complexType>
        <xsd:sequence>
          <xsd:element name="documentManagement">
            <xsd:complexType>
              <xsd:all>
                <xsd:element ref="ns2:Document_x0020_version" minOccurs="0"/>
                <xsd:element ref="ns2:Dokument_x0020_status" minOccurs="0"/>
                <xsd:element ref="ns2:Deadline" minOccurs="0"/>
                <xsd:element ref="ns2:Deadline_x0020_for_x0020_draft" minOccurs="0"/>
                <xsd:element ref="ns1:CaseOwner" minOccurs="0"/>
                <xsd:element ref="ns2:Reviewer" minOccurs="0"/>
                <xsd:element ref="ns1:CCMCognitiveType" minOccurs="0"/>
                <xsd:element ref="ns2:Project" minOccurs="0"/>
                <xsd:element ref="ns2:Customer" minOccurs="0"/>
                <xsd:element ref="ns2:Theme" minOccurs="0"/>
                <xsd:element ref="ns1:CaseID" minOccurs="0"/>
                <xsd:element ref="ns1:CCMVisualId" minOccurs="0"/>
                <xsd:element ref="ns1:DocID" minOccurs="0"/>
                <xsd:element ref="ns1:Finalized" minOccurs="0"/>
                <xsd:element ref="ns1:Related" minOccurs="0"/>
                <xsd:element ref="ns1:RegistrationDate" minOccurs="0"/>
                <xsd:element ref="ns1:CaseRecordNumber" minOccurs="0"/>
                <xsd:element ref="ns1:LocalAttachment" minOccurs="0"/>
                <xsd:element ref="ns1:CCMTemplateName" minOccurs="0"/>
                <xsd:element ref="ns1:CCMTemplateVersion" minOccurs="0"/>
                <xsd:element ref="ns1:CCMTemplateID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1:CCMConversation" minOccurs="0"/>
                <xsd:element ref="ns2:Online_x0020_p_x00e5__x0020_aulainfo_x002e_dk" minOccurs="0"/>
                <xsd:element ref="ns1:CCMMetadataExtractionStatus" minOccurs="0"/>
                <xsd:element ref="ns1:CCMPageCount" minOccurs="0"/>
                <xsd:element ref="ns1:CCMCommentCount" minOccurs="0"/>
                <xsd:element ref="ns1:CCMPreviewAnnotationsTask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Owner" ma:index="6" nillable="true" ma:displayName="Responsible" ma:list="UserInfo" ma:internalName="Case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CMCognitiveType" ma:index="8" nillable="true" ma:displayName="CognitiveType" ma:decimals="0" ma:internalName="CCMCognitiveType" ma:readOnly="false">
      <xsd:simpleType>
        <xsd:restriction base="dms:Number"/>
      </xsd:simpleType>
    </xsd:element>
    <xsd:element name="CaseID" ma:index="14" nillable="true" ma:displayName="Case ID" ma:default="Assigning" ma:internalName="CaseID" ma:readOnly="true">
      <xsd:simpleType>
        <xsd:restriction base="dms:Text"/>
      </xsd:simpleType>
    </xsd:element>
    <xsd:element name="CCMVisualId" ma:index="15" nillable="true" ma:displayName="Case ID" ma:default="Assigning" ma:internalName="CCMVisualId" ma:readOnly="true">
      <xsd:simpleType>
        <xsd:restriction base="dms:Text"/>
      </xsd:simpleType>
    </xsd:element>
    <xsd:element name="DocID" ma:index="16" nillable="true" ma:displayName="Document ID" ma:default="Assigning" ma:internalName="DocID" ma:readOnly="true">
      <xsd:simpleType>
        <xsd:restriction base="dms:Text"/>
      </xsd:simpleType>
    </xsd:element>
    <xsd:element name="Finalized" ma:index="17" nillable="true" ma:displayName="Finalized" ma:default="False" ma:internalName="Finalized" ma:readOnly="true">
      <xsd:simpleType>
        <xsd:restriction base="dms:Boolean"/>
      </xsd:simpleType>
    </xsd:element>
    <xsd:element name="Related" ma:index="18" nillable="true" ma:displayName="Related" ma:default="False" ma:internalName="Related" ma:readOnly="true">
      <xsd:simpleType>
        <xsd:restriction base="dms:Boolean"/>
      </xsd:simpleType>
    </xsd:element>
    <xsd:element name="RegistrationDate" ma:index="19" nillable="true" ma:displayName="Registration date" ma:format="DateTime" ma:internalName="RegistrationDate" ma:readOnly="true">
      <xsd:simpleType>
        <xsd:restriction base="dms:DateTime"/>
      </xsd:simpleType>
    </xsd:element>
    <xsd:element name="CaseRecordNumber" ma:index="20" nillable="true" ma:displayName="Record ID" ma:decimals="0" ma:default="0" ma:internalName="CaseRecordNumber" ma:readOnly="true">
      <xsd:simpleType>
        <xsd:restriction base="dms:Number"/>
      </xsd:simpleType>
    </xsd:element>
    <xsd:element name="LocalAttachment" ma:index="21" nillable="true" ma:displayName="Local Attachment" ma:default="False" ma:internalName="LocalAttachment" ma:readOnly="true">
      <xsd:simpleType>
        <xsd:restriction base="dms:Boolean"/>
      </xsd:simpleType>
    </xsd:element>
    <xsd:element name="CCMTemplateName" ma:index="22" nillable="true" ma:displayName="Template name" ma:internalName="CCMTemplateName" ma:readOnly="true">
      <xsd:simpleType>
        <xsd:restriction base="dms:Text"/>
      </xsd:simpleType>
    </xsd:element>
    <xsd:element name="CCMTemplateVersion" ma:index="23" nillable="true" ma:displayName="Template version" ma:internalName="CCMTemplateVersion" ma:readOnly="true">
      <xsd:simpleType>
        <xsd:restriction base="dms:Text"/>
      </xsd:simpleType>
    </xsd:element>
    <xsd:element name="CCMTemplateID" ma:index="24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SystemID" ma:index="25" nillable="true" ma:displayName="CCMSystemID" ma:hidden="true" ma:internalName="CCMSystemID" ma:readOnly="true">
      <xsd:simpleType>
        <xsd:restriction base="dms:Text"/>
      </xsd:simpleType>
    </xsd:element>
    <xsd:element name="WasEncrypted" ma:index="26" nillable="true" ma:displayName="Encrypted" ma:default="False" ma:internalName="WasEncrypted" ma:readOnly="true">
      <xsd:simpleType>
        <xsd:restriction base="dms:Boolean"/>
      </xsd:simpleType>
    </xsd:element>
    <xsd:element name="WasSigned" ma:index="27" nillable="true" ma:displayName="Signed" ma:default="False" ma:internalName="WasSigned" ma:readOnly="true">
      <xsd:simpleType>
        <xsd:restriction base="dms:Boolean"/>
      </xsd:simpleType>
    </xsd:element>
    <xsd:element name="MailHasAttachments" ma:index="28" nillable="true" ma:displayName="E-mail has attachments" ma:default="False" ma:internalName="MailHasAttachments" ma:readOnly="true">
      <xsd:simpleType>
        <xsd:restriction base="dms:Boolean"/>
      </xsd:simpleType>
    </xsd:element>
    <xsd:element name="CCMConversation" ma:index="29" nillable="true" ma:displayName="Conversation" ma:internalName="CCMConversation" ma:readOnly="true">
      <xsd:simpleType>
        <xsd:restriction base="dms:Text"/>
      </xsd:simpleType>
    </xsd:element>
    <xsd:element name="CCMMetadataExtractionStatus" ma:index="36" nillable="true" ma:displayName="CCMMetadataExtractionStatus" ma:default="CCMPageCount:InProgress;CCMCommentCount:InProgress" ma:hidden="true" ma:internalName="CCMMetadataExtractionStatus" ma:readOnly="false">
      <xsd:simpleType>
        <xsd:restriction base="dms:Text"/>
      </xsd:simpleType>
    </xsd:element>
    <xsd:element name="CCMPageCount" ma:index="37" nillable="true" ma:displayName="Pages" ma:decimals="0" ma:internalName="CCMPageCount" ma:readOnly="true">
      <xsd:simpleType>
        <xsd:restriction base="dms:Number"/>
      </xsd:simpleType>
    </xsd:element>
    <xsd:element name="CCMCommentCount" ma:index="38" nillable="true" ma:displayName="Comments" ma:decimals="0" ma:internalName="CCMCommentCount" ma:readOnly="true">
      <xsd:simpleType>
        <xsd:restriction base="dms:Number"/>
      </xsd:simpleType>
    </xsd:element>
    <xsd:element name="CCMPreviewAnnotationsTasks" ma:index="39" nillable="true" ma:displayName="Tasks" ma:decimals="0" ma:internalName="CCMPreviewAnnotationsTasks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547ff8-2134-430e-8bc5-80cd88a5a2b9" elementFormDefault="qualified">
    <xsd:import namespace="http://schemas.microsoft.com/office/2006/documentManagement/types"/>
    <xsd:import namespace="http://schemas.microsoft.com/office/infopath/2007/PartnerControls"/>
    <xsd:element name="Document_x0020_version" ma:index="2" nillable="true" ma:displayName="Document version" ma:internalName="Document_x0020_version">
      <xsd:simpleType>
        <xsd:restriction base="dms:Text">
          <xsd:maxLength value="255"/>
        </xsd:restriction>
      </xsd:simpleType>
    </xsd:element>
    <xsd:element name="Dokument_x0020_status" ma:index="3" nillable="true" ma:displayName="Dokument status" ma:default="01 - Planned" ma:format="Dropdown" ma:internalName="Dokument_x0020_status">
      <xsd:simpleType>
        <xsd:restriction base="dms:Choice">
          <xsd:enumeration value="00 - Internt dokument"/>
          <xsd:enumeration value="01 - Planned"/>
          <xsd:enumeration value="02 - Under development"/>
          <xsd:enumeration value="02 - Klar til pilot"/>
          <xsd:enumeration value="03 - Completed"/>
          <xsd:enumeration value="04 - Reviewed"/>
          <xsd:enumeration value="05 - Approved"/>
        </xsd:restriction>
      </xsd:simpleType>
    </xsd:element>
    <xsd:element name="Deadline" ma:index="4" nillable="true" ma:displayName="Deadline" ma:format="DateOnly" ma:internalName="Deadline">
      <xsd:simpleType>
        <xsd:restriction base="dms:DateTime"/>
      </xsd:simpleType>
    </xsd:element>
    <xsd:element name="Deadline_x0020_for_x0020_draft" ma:index="5" nillable="true" ma:displayName="Deadline for draft" ma:format="DateOnly" ma:internalName="Deadline_x0020_for_x0020_draft">
      <xsd:simpleType>
        <xsd:restriction base="dms:DateTime"/>
      </xsd:simpleType>
    </xsd:element>
    <xsd:element name="Reviewer" ma:index="7" nillable="true" ma:displayName="Reviewer" ma:list="UserInfo" ma:SharePointGroup="11" ma:internalName="Review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ject" ma:index="9" nillable="true" ma:displayName="Project" ma:internalName="Project">
      <xsd:simpleType>
        <xsd:restriction base="dms:Text">
          <xsd:maxLength value="255"/>
        </xsd:restriction>
      </xsd:simpleType>
    </xsd:element>
    <xsd:element name="Customer" ma:index="10" nillable="true" ma:displayName="Customer" ma:internalName="Customer">
      <xsd:simpleType>
        <xsd:restriction base="dms:Text">
          <xsd:maxLength value="255"/>
        </xsd:restriction>
      </xsd:simpleType>
    </xsd:element>
    <xsd:element name="Theme" ma:index="11" nillable="true" ma:displayName="Emne" ma:default="Interne VIGTIGE dokumenter" ma:format="Dropdown" ma:internalName="Theme">
      <xsd:simpleType>
        <xsd:restriction base="dms:Choice">
          <xsd:enumeration value="Interne VIGTIGE dokumenter"/>
          <xsd:enumeration value="Artikler til aulainfo.dk"/>
          <xsd:enumeration value="Håndbogen og KLIK"/>
          <xsd:enumeration value="Kommunale møder"/>
          <xsd:enumeration value="Kommunikation"/>
          <xsd:enumeration value="Planer"/>
          <xsd:enumeration value="Pilot - Skole"/>
          <xsd:enumeration value="Pilot - Dagtilbud"/>
          <xsd:enumeration value="Projektdokumenter"/>
          <xsd:enumeration value="Tips og tricks - Medarbejdere"/>
          <xsd:enumeration value="Tips og tricks - Skoleledere"/>
          <xsd:enumeration value="Tips og tricks - Forældre"/>
          <xsd:enumeration value="Trin-for-trin guides"/>
          <xsd:enumeration value="Uddannelse Dagtilbud"/>
          <xsd:enumeration value="Uddannelse Projektleder"/>
          <xsd:enumeration value="Uddannelse Skole"/>
          <xsd:enumeration value="Udrulningsrapporter - Skole"/>
          <xsd:enumeration value="Udrulningsrapporter - Dagtilbud"/>
          <xsd:enumeration value="Udrulning - Skole"/>
          <xsd:enumeration value="Udrulning - Dagtilbud"/>
          <xsd:enumeration value="Videoer - Brugerrejser"/>
          <xsd:enumeration value="Videoer - Træning"/>
          <xsd:enumeration value="Videoer - Andre"/>
          <xsd:enumeration value="Videoer - Manus"/>
        </xsd:restriction>
      </xsd:simpleType>
    </xsd:element>
    <xsd:element name="Online_x0020_p_x00e5__x0020_aulainfo_x002e_dk" ma:index="35" nillable="true" ma:displayName="Online på aulainfo.dk" ma:format="Dropdown" ma:internalName="Online_x0020_p_x00e5__x0020_aulainfo_x002e_dk">
      <xsd:simpleType>
        <xsd:restriction base="dms:Choice">
          <xsd:enumeration value="Ja"/>
          <xsd:enumeration value="Nej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2AF870-EA4D-465A-BDFB-7001C29D31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CCB378-DC64-4F86-A39B-05DBB068CEB8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2547ff8-2134-430e-8bc5-80cd88a5a2b9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6799930-A728-403B-AF3F-168D9A7FA0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2547ff8-2134-430e-8bc5-80cd88a5a2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203</Words>
  <Application>Microsoft Office PowerPoint</Application>
  <PresentationFormat>Widescreen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black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Hesselholdt Nielsen</dc:creator>
  <cp:lastModifiedBy>Simone Schultz Petersen</cp:lastModifiedBy>
  <cp:revision>6</cp:revision>
  <dcterms:created xsi:type="dcterms:W3CDTF">2020-07-28T08:38:48Z</dcterms:created>
  <dcterms:modified xsi:type="dcterms:W3CDTF">2020-08-05T11:38:39Z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0x010100AC085CFC53BC46CEA2EADE194AD9D48200211576FFFAD86149B379F304E3919E7C</vt:lpwstr>
  </property>
  <property fmtid="{D5CDD505-2E9C-101B-9397-08002B2CF9AE}" pid="3" name="xd_Signature">
    <vt:bool>false</vt:bool>
  </property>
  <property fmtid="{D5CDD505-2E9C-101B-9397-08002B2CF9AE}" pid="4" name="CCMOneDriveID">
    <vt:lpwstr/>
  </property>
  <property fmtid="{D5CDD505-2E9C-101B-9397-08002B2CF9AE}" pid="5" name="CCMOneDriveOwnerID">
    <vt:lpwstr/>
  </property>
  <property fmtid="{D5CDD505-2E9C-101B-9397-08002B2CF9AE}" pid="6" name="CCMOneDriveItemID">
    <vt:lpwstr/>
  </property>
  <property fmtid="{D5CDD505-2E9C-101B-9397-08002B2CF9AE}" pid="7" name="CCMIsSharedOnOneDrive">
    <vt:bool>false</vt:bool>
  </property>
  <property fmtid="{D5CDD505-2E9C-101B-9397-08002B2CF9AE}" pid="8" name="CCMSystem">
    <vt:lpwstr> </vt:lpwstr>
  </property>
</Properties>
</file>