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1" r:id="rId5"/>
  </p:sldMasterIdLst>
  <p:notesMasterIdLst>
    <p:notesMasterId r:id="rId15"/>
  </p:notesMasterIdLst>
  <p:sldIdLst>
    <p:sldId id="912" r:id="rId6"/>
    <p:sldId id="822" r:id="rId7"/>
    <p:sldId id="891" r:id="rId8"/>
    <p:sldId id="877" r:id="rId9"/>
    <p:sldId id="913" r:id="rId10"/>
    <p:sldId id="936" r:id="rId11"/>
    <p:sldId id="311" r:id="rId12"/>
    <p:sldId id="935" r:id="rId13"/>
    <p:sldId id="781" r:id="rId14"/>
  </p:sldIdLst>
  <p:sldSz cx="9144000" cy="5715000" type="screen16x10"/>
  <p:notesSz cx="6797675" cy="9926638"/>
  <p:defaultTextStyle>
    <a:defPPr>
      <a:defRPr lang="da-DK"/>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Tjek ind - velkommen" id="{C21E5612-481B-45C4-B552-C37590C45C20}">
          <p14:sldIdLst>
            <p14:sldId id="912"/>
            <p14:sldId id="822"/>
            <p14:sldId id="891"/>
          </p14:sldIdLst>
        </p14:section>
        <p14:section name="1. Praktik" id="{8110C9AB-8895-4CE2-AD87-2CC26E4AEABB}">
          <p14:sldIdLst>
            <p14:sldId id="877"/>
          </p14:sldIdLst>
        </p14:section>
        <p14:section name="2. Kommunal opsætning" id="{931543AB-93B5-435E-9508-E57EDB3E08E4}">
          <p14:sldIdLst>
            <p14:sldId id="913"/>
            <p14:sldId id="936"/>
          </p14:sldIdLst>
        </p14:section>
        <p14:section name="Forårets opsætning" id="{969291EF-28D1-420E-A8C2-EC3A87CAC897}">
          <p14:sldIdLst>
            <p14:sldId id="311"/>
            <p14:sldId id="935"/>
            <p14:sldId id="781"/>
          </p14:sldIdLst>
        </p14:section>
      </p14:sectionLst>
    </p:ex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Sloth Madsen" initials="PSM" lastIdx="2" clrIdx="0">
    <p:extLst>
      <p:ext uri="{19B8F6BF-5375-455C-9EA6-DF929625EA0E}">
        <p15:presenceInfo xmlns:p15="http://schemas.microsoft.com/office/powerpoint/2012/main" userId="S-1-5-21-175831821-232121426-100169299-33403" providerId="AD"/>
      </p:ext>
    </p:extLst>
  </p:cmAuthor>
  <p:cmAuthor id="2" name="Pernille Schultz" initials="PS" lastIdx="4" clrIdx="1">
    <p:extLst>
      <p:ext uri="{19B8F6BF-5375-455C-9EA6-DF929625EA0E}">
        <p15:presenceInfo xmlns:p15="http://schemas.microsoft.com/office/powerpoint/2012/main" userId="S-1-5-21-175831821-232121426-100169299-28850" providerId="AD"/>
      </p:ext>
    </p:extLst>
  </p:cmAuthor>
  <p:cmAuthor id="3" name="Christina Thenning Hansen" initials="CTH" lastIdx="3" clrIdx="2"/>
  <p:cmAuthor id="4" name="Pernille Schultz" initials="PS [2]" lastIdx="3" clrIdx="3">
    <p:extLst>
      <p:ext uri="{19B8F6BF-5375-455C-9EA6-DF929625EA0E}">
        <p15:presenceInfo xmlns:p15="http://schemas.microsoft.com/office/powerpoint/2012/main" userId="S::pesc@netcompany.com::32778746-1e6f-4687-a83b-33d3f8c7b0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562"/>
    <a:srgbClr val="549EC7"/>
    <a:srgbClr val="337DA7"/>
    <a:srgbClr val="347DA7"/>
    <a:srgbClr val="007A8D"/>
    <a:srgbClr val="2091A2"/>
    <a:srgbClr val="45B7C1"/>
    <a:srgbClr val="FFEC00"/>
    <a:srgbClr val="51B4C1"/>
    <a:srgbClr val="D9D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6374" autoAdjust="0"/>
  </p:normalViewPr>
  <p:slideViewPr>
    <p:cSldViewPr snapToGrid="0" snapToObjects="1" showGuides="1">
      <p:cViewPr varScale="1">
        <p:scale>
          <a:sx n="139" d="100"/>
          <a:sy n="139" d="100"/>
        </p:scale>
        <p:origin x="102" y="114"/>
      </p:cViewPr>
      <p:guideLst>
        <p:guide orient="horz" pos="180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3914"/>
    </p:cViewPr>
  </p:sorterViewPr>
  <p:notesViewPr>
    <p:cSldViewPr snapToGrid="0" snapToObjects="1">
      <p:cViewPr varScale="1">
        <p:scale>
          <a:sx n="84" d="100"/>
          <a:sy n="84" d="100"/>
        </p:scale>
        <p:origin x="363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9C6A3C5-D038-AF48-8248-1EC1BAB0F660}" type="datetimeFigureOut">
              <a:rPr lang="da-DK" smtClean="0"/>
              <a:t>04-03-2019</a:t>
            </a:fld>
            <a:endParaRPr lang="da-DK"/>
          </a:p>
        </p:txBody>
      </p:sp>
      <p:sp>
        <p:nvSpPr>
          <p:cNvPr id="4" name="Pladsholder til slidebillede 3"/>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DA0114A-87C3-AE42-9FE6-947C2632DDED}" type="slidenum">
              <a:rPr lang="da-DK" smtClean="0"/>
              <a:t>‹#›</a:t>
            </a:fld>
            <a:endParaRPr lang="da-DK"/>
          </a:p>
        </p:txBody>
      </p:sp>
    </p:spTree>
    <p:extLst>
      <p:ext uri="{BB962C8B-B14F-4D97-AF65-F5344CB8AC3E}">
        <p14:creationId xmlns:p14="http://schemas.microsoft.com/office/powerpoint/2010/main" val="3811195202"/>
      </p:ext>
    </p:extLst>
  </p:cSld>
  <p:clrMap bg1="lt1" tx1="dk1" bg2="lt2" tx2="dk2" accent1="accent1" accent2="accent2" accent3="accent3" accent4="accent4" accent5="accent5" accent6="accent6" hlink="hlink" folHlink="folHlink"/>
  <p:notesStyle>
    <a:lvl1pPr marL="0" algn="l" defTabSz="713203" rtl="0" eaLnBrk="1" latinLnBrk="0" hangingPunct="1">
      <a:defRPr sz="936" kern="1200">
        <a:solidFill>
          <a:schemeClr val="tx1"/>
        </a:solidFill>
        <a:latin typeface="+mn-lt"/>
        <a:ea typeface="+mn-ea"/>
        <a:cs typeface="+mn-cs"/>
      </a:defRPr>
    </a:lvl1pPr>
    <a:lvl2pPr marL="356602" algn="l" defTabSz="713203" rtl="0" eaLnBrk="1" latinLnBrk="0" hangingPunct="1">
      <a:defRPr sz="936" kern="1200">
        <a:solidFill>
          <a:schemeClr val="tx1"/>
        </a:solidFill>
        <a:latin typeface="+mn-lt"/>
        <a:ea typeface="+mn-ea"/>
        <a:cs typeface="+mn-cs"/>
      </a:defRPr>
    </a:lvl2pPr>
    <a:lvl3pPr marL="713203" algn="l" defTabSz="713203" rtl="0" eaLnBrk="1" latinLnBrk="0" hangingPunct="1">
      <a:defRPr sz="936" kern="1200">
        <a:solidFill>
          <a:schemeClr val="tx1"/>
        </a:solidFill>
        <a:latin typeface="+mn-lt"/>
        <a:ea typeface="+mn-ea"/>
        <a:cs typeface="+mn-cs"/>
      </a:defRPr>
    </a:lvl3pPr>
    <a:lvl4pPr marL="1069805" algn="l" defTabSz="713203" rtl="0" eaLnBrk="1" latinLnBrk="0" hangingPunct="1">
      <a:defRPr sz="936" kern="1200">
        <a:solidFill>
          <a:schemeClr val="tx1"/>
        </a:solidFill>
        <a:latin typeface="+mn-lt"/>
        <a:ea typeface="+mn-ea"/>
        <a:cs typeface="+mn-cs"/>
      </a:defRPr>
    </a:lvl4pPr>
    <a:lvl5pPr marL="1426407" algn="l" defTabSz="713203" rtl="0" eaLnBrk="1" latinLnBrk="0" hangingPunct="1">
      <a:defRPr sz="936" kern="1200">
        <a:solidFill>
          <a:schemeClr val="tx1"/>
        </a:solidFill>
        <a:latin typeface="+mn-lt"/>
        <a:ea typeface="+mn-ea"/>
        <a:cs typeface="+mn-cs"/>
      </a:defRPr>
    </a:lvl5pPr>
    <a:lvl6pPr marL="1783009" algn="l" defTabSz="713203" rtl="0" eaLnBrk="1" latinLnBrk="0" hangingPunct="1">
      <a:defRPr sz="936" kern="1200">
        <a:solidFill>
          <a:schemeClr val="tx1"/>
        </a:solidFill>
        <a:latin typeface="+mn-lt"/>
        <a:ea typeface="+mn-ea"/>
        <a:cs typeface="+mn-cs"/>
      </a:defRPr>
    </a:lvl6pPr>
    <a:lvl7pPr marL="2139610" algn="l" defTabSz="713203" rtl="0" eaLnBrk="1" latinLnBrk="0" hangingPunct="1">
      <a:defRPr sz="936" kern="1200">
        <a:solidFill>
          <a:schemeClr val="tx1"/>
        </a:solidFill>
        <a:latin typeface="+mn-lt"/>
        <a:ea typeface="+mn-ea"/>
        <a:cs typeface="+mn-cs"/>
      </a:defRPr>
    </a:lvl7pPr>
    <a:lvl8pPr marL="2496212" algn="l" defTabSz="713203" rtl="0" eaLnBrk="1" latinLnBrk="0" hangingPunct="1">
      <a:defRPr sz="936" kern="1200">
        <a:solidFill>
          <a:schemeClr val="tx1"/>
        </a:solidFill>
        <a:latin typeface="+mn-lt"/>
        <a:ea typeface="+mn-ea"/>
        <a:cs typeface="+mn-cs"/>
      </a:defRPr>
    </a:lvl8pPr>
    <a:lvl9pPr marL="2852814" algn="l" defTabSz="713203"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dirty="0"/>
          </a:p>
        </p:txBody>
      </p:sp>
      <p:sp>
        <p:nvSpPr>
          <p:cNvPr id="4" name="Pladsholder til slidenummer 3"/>
          <p:cNvSpPr>
            <a:spLocks noGrp="1"/>
          </p:cNvSpPr>
          <p:nvPr>
            <p:ph type="sldNum" sz="quarter" idx="10"/>
          </p:nvPr>
        </p:nvSpPr>
        <p:spPr/>
        <p:txBody>
          <a:bodyPr/>
          <a:lstStyle/>
          <a:p>
            <a:pPr marL="0" marR="0" lvl="0" indent="0" algn="r" defTabSz="713203" rtl="0" eaLnBrk="1" fontAlgn="auto" latinLnBrk="0" hangingPunct="1">
              <a:lnSpc>
                <a:spcPct val="100000"/>
              </a:lnSpc>
              <a:spcBef>
                <a:spcPts val="0"/>
              </a:spcBef>
              <a:spcAft>
                <a:spcPts val="0"/>
              </a:spcAft>
              <a:buClrTx/>
              <a:buSzTx/>
              <a:buFontTx/>
              <a:buNone/>
              <a:tabLst/>
              <a:defRPr/>
            </a:pPr>
            <a:fld id="{0DA0114A-87C3-AE42-9FE6-947C2632DDE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03"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33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Præsenter formål</a:t>
            </a:r>
          </a:p>
          <a:p>
            <a:r>
              <a:rPr lang="da-DK" b="1" dirty="0"/>
              <a:t>Manus:</a:t>
            </a:r>
          </a:p>
          <a:p>
            <a:r>
              <a:rPr lang="da-DK" b="1" dirty="0"/>
              <a:t>Udover, at I skal klædes på som superbrugere, er formålet med i dag selvfølgelig også helt overordnet at sikre, at I kommer rigtig godt i gang med jeres nye kommunikations- og samarbejdsplatform - Aula.</a:t>
            </a:r>
          </a:p>
          <a:p>
            <a:endParaRPr lang="da-DK" sz="936" kern="1200" dirty="0">
              <a:solidFill>
                <a:schemeClr val="tx1"/>
              </a:solidFill>
              <a:effectLst/>
              <a:latin typeface="+mn-lt"/>
              <a:ea typeface="+mn-ea"/>
              <a:cs typeface="+mn-cs"/>
            </a:endParaRPr>
          </a:p>
          <a:p>
            <a:pPr marL="0" marR="0" lvl="0" indent="0" algn="l" defTabSz="71320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36" kern="1200" dirty="0">
                <a:solidFill>
                  <a:schemeClr val="tx1"/>
                </a:solidFill>
                <a:effectLst/>
                <a:latin typeface="+mn-lt"/>
                <a:ea typeface="+mn-ea"/>
                <a:cs typeface="+mn-cs"/>
              </a:rPr>
              <a:t>På den baggrund</a:t>
            </a:r>
            <a:r>
              <a:rPr lang="da-DK" b="0" dirty="0"/>
              <a:t> sigter vi mod, at I efter forløbet i dag:</a:t>
            </a:r>
          </a:p>
          <a:p>
            <a:pPr marL="0" marR="0" lvl="0" indent="0" algn="l" defTabSz="713203"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b="1" i="1" kern="1200" dirty="0">
              <a:solidFill>
                <a:schemeClr val="tx1"/>
              </a:solidFill>
              <a:effectLst/>
              <a:latin typeface="+mn-lt"/>
              <a:ea typeface="+mn-ea"/>
              <a:cs typeface="+mn-cs"/>
            </a:endParaRPr>
          </a:p>
          <a:p>
            <a:pPr marL="0" marR="0" lvl="0" indent="0" algn="l" defTabSz="71320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1" i="1" kern="1200" dirty="0">
                <a:solidFill>
                  <a:schemeClr val="tx1"/>
                </a:solidFill>
                <a:effectLst/>
                <a:latin typeface="+mn-lt"/>
                <a:ea typeface="+mn-ea"/>
                <a:cs typeface="+mn-cs"/>
              </a:rPr>
              <a:t>(klik for at fremhæve første formål):</a:t>
            </a:r>
            <a:endParaRPr lang="da-DK" sz="1000" dirty="0">
              <a:solidFill>
                <a:schemeClr val="bg1"/>
              </a:solidFill>
              <a:latin typeface="Lato black"/>
              <a:ea typeface="Times New Roman" panose="02020603050405020304" pitchFamily="18" charset="0"/>
              <a:cs typeface="Times New Roman" panose="02020603050405020304" pitchFamily="18" charset="0"/>
            </a:endParaRPr>
          </a:p>
          <a:p>
            <a:pPr marL="0" marR="0" lvl="0" indent="0" algn="l" defTabSz="713203"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0" dirty="0"/>
          </a:p>
          <a:p>
            <a:pPr marL="342900" marR="0" lvl="0" indent="-342900">
              <a:lnSpc>
                <a:spcPts val="1300"/>
              </a:lnSpc>
              <a:spcBef>
                <a:spcPts val="0"/>
              </a:spcBef>
              <a:spcAft>
                <a:spcPts val="800"/>
              </a:spcAft>
              <a:buFont typeface="Symbol" panose="05050102010706020507" pitchFamily="18" charset="2"/>
              <a:buChar char=""/>
            </a:pPr>
            <a:r>
              <a:rPr lang="da-DK" sz="1000" dirty="0">
                <a:solidFill>
                  <a:schemeClr val="bg1"/>
                </a:solidFill>
                <a:latin typeface="Lato black"/>
                <a:ea typeface="Times New Roman" panose="02020603050405020304" pitchFamily="18" charset="0"/>
                <a:cs typeface="Times New Roman" panose="02020603050405020304" pitchFamily="18" charset="0"/>
              </a:rPr>
              <a:t>Kan anvende og forstå Aulas funktionalitet på højt niveau</a:t>
            </a:r>
          </a:p>
          <a:p>
            <a:pPr marL="0" marR="0" lvl="0" indent="0" algn="l" defTabSz="713203" rtl="0" eaLnBrk="1" fontAlgn="auto" latinLnBrk="0" hangingPunct="1">
              <a:lnSpc>
                <a:spcPts val="1300"/>
              </a:lnSpc>
              <a:spcBef>
                <a:spcPts val="0"/>
              </a:spcBef>
              <a:spcAft>
                <a:spcPts val="800"/>
              </a:spcAft>
              <a:buClrTx/>
              <a:buSzTx/>
              <a:buFont typeface="Symbol" panose="05050102010706020507" pitchFamily="18" charset="2"/>
              <a:buNone/>
              <a:tabLst/>
              <a:defRPr/>
            </a:pPr>
            <a:endParaRPr lang="da-DK" sz="1000" b="1" i="1" kern="1200" dirty="0">
              <a:solidFill>
                <a:schemeClr val="tx1"/>
              </a:solidFill>
              <a:effectLst/>
              <a:latin typeface="+mn-lt"/>
              <a:ea typeface="+mn-ea"/>
              <a:cs typeface="+mn-cs"/>
            </a:endParaRPr>
          </a:p>
          <a:p>
            <a:pPr marL="0" marR="0" lvl="0" indent="0" algn="l" defTabSz="713203" rtl="0" eaLnBrk="1" fontAlgn="auto" latinLnBrk="0" hangingPunct="1">
              <a:lnSpc>
                <a:spcPts val="1300"/>
              </a:lnSpc>
              <a:spcBef>
                <a:spcPts val="0"/>
              </a:spcBef>
              <a:spcAft>
                <a:spcPts val="800"/>
              </a:spcAft>
              <a:buClrTx/>
              <a:buSzTx/>
              <a:buFont typeface="Symbol" panose="05050102010706020507" pitchFamily="18" charset="2"/>
              <a:buNone/>
              <a:tabLst/>
              <a:defRPr/>
            </a:pPr>
            <a:r>
              <a:rPr lang="da-DK" sz="1000" b="1" i="1" kern="1200" dirty="0">
                <a:solidFill>
                  <a:schemeClr val="tx1"/>
                </a:solidFill>
                <a:effectLst/>
                <a:latin typeface="+mn-lt"/>
                <a:ea typeface="+mn-ea"/>
                <a:cs typeface="+mn-cs"/>
              </a:rPr>
              <a:t>(klik for at fremhæve næste formål):</a:t>
            </a:r>
            <a:endParaRPr lang="da-DK" sz="1000" dirty="0">
              <a:solidFill>
                <a:schemeClr val="bg1"/>
              </a:solidFill>
              <a:latin typeface="Lato black"/>
              <a:ea typeface="Times New Roman" panose="02020603050405020304" pitchFamily="18" charset="0"/>
              <a:cs typeface="Times New Roman" panose="02020603050405020304" pitchFamily="18" charset="0"/>
            </a:endParaRPr>
          </a:p>
          <a:p>
            <a:pPr marL="342900" marR="0" lvl="0" indent="-342900">
              <a:lnSpc>
                <a:spcPts val="1300"/>
              </a:lnSpc>
              <a:spcBef>
                <a:spcPts val="0"/>
              </a:spcBef>
              <a:spcAft>
                <a:spcPts val="800"/>
              </a:spcAft>
              <a:buFont typeface="Symbol" panose="05050102010706020507" pitchFamily="18" charset="2"/>
              <a:buChar char=""/>
            </a:pPr>
            <a:endParaRPr lang="da-DK" sz="1000" dirty="0">
              <a:solidFill>
                <a:schemeClr val="bg1"/>
              </a:solidFill>
              <a:latin typeface="Lato black"/>
              <a:ea typeface="Times New Roman" panose="02020603050405020304" pitchFamily="18" charset="0"/>
              <a:cs typeface="Times New Roman" panose="02020603050405020304" pitchFamily="18" charset="0"/>
            </a:endParaRPr>
          </a:p>
          <a:p>
            <a:pPr marL="342900" indent="-342900">
              <a:lnSpc>
                <a:spcPts val="1300"/>
              </a:lnSpc>
              <a:spcAft>
                <a:spcPts val="800"/>
              </a:spcAft>
              <a:buFont typeface="Symbol" panose="05050102010706020507" pitchFamily="18" charset="2"/>
              <a:buChar char=""/>
            </a:pPr>
            <a:r>
              <a:rPr lang="da-DK" sz="1000" dirty="0">
                <a:solidFill>
                  <a:schemeClr val="bg1"/>
                </a:solidFill>
                <a:latin typeface="Lato black"/>
              </a:rPr>
              <a:t>Opnår en solid viden om opsætning af Aula på institutionsniveau</a:t>
            </a:r>
          </a:p>
          <a:p>
            <a:pPr marL="0" indent="0">
              <a:lnSpc>
                <a:spcPts val="1300"/>
              </a:lnSpc>
              <a:spcAft>
                <a:spcPts val="800"/>
              </a:spcAft>
              <a:buFont typeface="Symbol" panose="05050102010706020507" pitchFamily="18" charset="2"/>
              <a:buNone/>
            </a:pPr>
            <a:endParaRPr lang="da-DK" sz="1000" dirty="0">
              <a:solidFill>
                <a:schemeClr val="bg1"/>
              </a:solidFill>
              <a:latin typeface="Lato black"/>
            </a:endParaRPr>
          </a:p>
          <a:p>
            <a:pPr marL="0" marR="0" lvl="0" indent="0" algn="l" defTabSz="713203" rtl="0" eaLnBrk="1" fontAlgn="auto" latinLnBrk="0" hangingPunct="1">
              <a:lnSpc>
                <a:spcPts val="1300"/>
              </a:lnSpc>
              <a:spcBef>
                <a:spcPts val="0"/>
              </a:spcBef>
              <a:spcAft>
                <a:spcPts val="800"/>
              </a:spcAft>
              <a:buClrTx/>
              <a:buSzTx/>
              <a:buFont typeface="Symbol" panose="05050102010706020507" pitchFamily="18" charset="2"/>
              <a:buNone/>
              <a:tabLst/>
              <a:defRPr/>
            </a:pPr>
            <a:r>
              <a:rPr lang="da-DK" sz="1000" b="1" i="1" kern="1200" dirty="0">
                <a:solidFill>
                  <a:schemeClr val="tx1"/>
                </a:solidFill>
                <a:effectLst/>
                <a:latin typeface="+mn-lt"/>
                <a:ea typeface="+mn-ea"/>
                <a:cs typeface="+mn-cs"/>
              </a:rPr>
              <a:t>(klik for at fremhæve næste formål):</a:t>
            </a:r>
            <a:endParaRPr lang="da-DK" sz="1000" dirty="0">
              <a:solidFill>
                <a:schemeClr val="bg1"/>
              </a:solidFill>
              <a:latin typeface="Lato black"/>
              <a:ea typeface="Times New Roman" panose="02020603050405020304" pitchFamily="18" charset="0"/>
              <a:cs typeface="Times New Roman" panose="02020603050405020304" pitchFamily="18" charset="0"/>
            </a:endParaRPr>
          </a:p>
          <a:p>
            <a:pPr marL="342900" marR="0" lvl="0" indent="-342900">
              <a:lnSpc>
                <a:spcPts val="1300"/>
              </a:lnSpc>
              <a:spcBef>
                <a:spcPts val="0"/>
              </a:spcBef>
              <a:spcAft>
                <a:spcPts val="800"/>
              </a:spcAft>
              <a:buFont typeface="Symbol" panose="05050102010706020507" pitchFamily="18" charset="2"/>
              <a:buChar char=""/>
            </a:pPr>
            <a:endParaRPr lang="da-DK" sz="1000" dirty="0">
              <a:solidFill>
                <a:schemeClr val="bg1"/>
              </a:solidFill>
              <a:latin typeface="Lato black"/>
              <a:ea typeface="Times New Roman" panose="02020603050405020304" pitchFamily="18" charset="0"/>
              <a:cs typeface="Times New Roman" panose="02020603050405020304" pitchFamily="18" charset="0"/>
            </a:endParaRPr>
          </a:p>
          <a:p>
            <a:pPr marL="342900" marR="0" lvl="0" indent="-342900" algn="l" defTabSz="713203" rtl="0" eaLnBrk="1" fontAlgn="auto" latinLnBrk="0" hangingPunct="1">
              <a:lnSpc>
                <a:spcPts val="1300"/>
              </a:lnSpc>
              <a:spcBef>
                <a:spcPts val="0"/>
              </a:spcBef>
              <a:spcAft>
                <a:spcPts val="800"/>
              </a:spcAft>
              <a:buClrTx/>
              <a:buSzTx/>
              <a:buFont typeface="Symbol" panose="05050102010706020507" pitchFamily="18" charset="2"/>
              <a:buChar char=""/>
              <a:tabLst/>
              <a:defRPr/>
            </a:pPr>
            <a:r>
              <a:rPr lang="da-DK" sz="1000" dirty="0">
                <a:solidFill>
                  <a:schemeClr val="bg1"/>
                </a:solidFill>
                <a:latin typeface="Lato black"/>
              </a:rPr>
              <a:t>Kan varetage opsætning og konfigurering af Aula på baggrund af kommunens og skolens strategi for brug af Aula</a:t>
            </a:r>
          </a:p>
          <a:p>
            <a:pPr marL="0" marR="0" lvl="0" indent="0" algn="l" defTabSz="713203" rtl="0" eaLnBrk="1" fontAlgn="auto" latinLnBrk="0" hangingPunct="1">
              <a:lnSpc>
                <a:spcPts val="1300"/>
              </a:lnSpc>
              <a:spcBef>
                <a:spcPts val="0"/>
              </a:spcBef>
              <a:spcAft>
                <a:spcPts val="800"/>
              </a:spcAft>
              <a:buClrTx/>
              <a:buSzTx/>
              <a:buFont typeface="Symbol" panose="05050102010706020507" pitchFamily="18" charset="2"/>
              <a:buNone/>
              <a:tabLst/>
              <a:defRPr/>
            </a:pPr>
            <a:endParaRPr lang="da-DK" sz="1000" dirty="0">
              <a:solidFill>
                <a:schemeClr val="bg1"/>
              </a:solidFill>
              <a:latin typeface="Lato black"/>
            </a:endParaRPr>
          </a:p>
          <a:p>
            <a:pPr marL="0" marR="0" lvl="0" indent="0" algn="l" defTabSz="713203" rtl="0" eaLnBrk="1" fontAlgn="auto" latinLnBrk="0" hangingPunct="1">
              <a:lnSpc>
                <a:spcPts val="1300"/>
              </a:lnSpc>
              <a:spcBef>
                <a:spcPts val="0"/>
              </a:spcBef>
              <a:spcAft>
                <a:spcPts val="800"/>
              </a:spcAft>
              <a:buClrTx/>
              <a:buSzTx/>
              <a:buFont typeface="Symbol" panose="05050102010706020507" pitchFamily="18" charset="2"/>
              <a:buNone/>
              <a:tabLst/>
              <a:defRPr/>
            </a:pPr>
            <a:r>
              <a:rPr lang="da-DK" sz="1000" b="1" i="1" kern="1200" dirty="0">
                <a:solidFill>
                  <a:schemeClr val="tx1"/>
                </a:solidFill>
                <a:effectLst/>
                <a:latin typeface="+mn-lt"/>
                <a:ea typeface="+mn-ea"/>
                <a:cs typeface="+mn-cs"/>
              </a:rPr>
              <a:t>(klik for at fremhæve næste formål):</a:t>
            </a:r>
            <a:endParaRPr lang="da-DK" sz="1000" dirty="0">
              <a:solidFill>
                <a:schemeClr val="bg1"/>
              </a:solidFill>
              <a:latin typeface="Lato black"/>
              <a:ea typeface="Times New Roman" panose="02020603050405020304" pitchFamily="18" charset="0"/>
              <a:cs typeface="Times New Roman" panose="02020603050405020304" pitchFamily="18" charset="0"/>
            </a:endParaRPr>
          </a:p>
          <a:p>
            <a:pPr marL="0" indent="0">
              <a:lnSpc>
                <a:spcPts val="1300"/>
              </a:lnSpc>
              <a:spcAft>
                <a:spcPts val="800"/>
              </a:spcAft>
              <a:buFont typeface="Symbol" panose="05050102010706020507" pitchFamily="18" charset="2"/>
              <a:buNone/>
            </a:pPr>
            <a:endParaRPr lang="da-DK" sz="1000" dirty="0">
              <a:solidFill>
                <a:schemeClr val="bg1"/>
              </a:solidFill>
              <a:latin typeface="Lato black"/>
            </a:endParaRPr>
          </a:p>
          <a:p>
            <a:pPr marL="342900" marR="0" lvl="0" indent="-342900" algn="l" defTabSz="713203" rtl="0" eaLnBrk="1" fontAlgn="auto" latinLnBrk="0" hangingPunct="1">
              <a:lnSpc>
                <a:spcPts val="1300"/>
              </a:lnSpc>
              <a:spcBef>
                <a:spcPts val="0"/>
              </a:spcBef>
              <a:spcAft>
                <a:spcPts val="800"/>
              </a:spcAft>
              <a:buClrTx/>
              <a:buSzTx/>
              <a:buFont typeface="Symbol" panose="05050102010706020507" pitchFamily="18" charset="2"/>
              <a:buChar char=""/>
              <a:tabLst/>
              <a:defRPr/>
            </a:pPr>
            <a:r>
              <a:rPr lang="da-DK" sz="1000" dirty="0">
                <a:solidFill>
                  <a:schemeClr val="bg1"/>
                </a:solidFill>
                <a:latin typeface="Lato black"/>
                <a:ea typeface="Times New Roman" panose="02020603050405020304" pitchFamily="18" charset="0"/>
                <a:cs typeface="Times New Roman" panose="02020603050405020304" pitchFamily="18" charset="0"/>
              </a:rPr>
              <a:t>Kan uddanne institutionsadministratorer i egen organisation ift. </a:t>
            </a:r>
            <a:r>
              <a:rPr lang="da-DK" sz="1000" dirty="0">
                <a:solidFill>
                  <a:schemeClr val="bg1"/>
                </a:solidFill>
                <a:latin typeface="Lato black"/>
              </a:rPr>
              <a:t>opsætning af Aula - herunder yde support og sidemandsoplære kolleger i anvendelsen af Aula på bedst mulige måde</a:t>
            </a:r>
          </a:p>
          <a:p>
            <a:pPr marL="342900" indent="-342900">
              <a:lnSpc>
                <a:spcPts val="1300"/>
              </a:lnSpc>
              <a:spcAft>
                <a:spcPts val="800"/>
              </a:spcAft>
              <a:buFont typeface="Symbol" panose="05050102010706020507" pitchFamily="18" charset="2"/>
              <a:buChar char=""/>
            </a:pPr>
            <a:endParaRPr lang="da-DK" sz="1000" dirty="0">
              <a:solidFill>
                <a:schemeClr val="bg1"/>
              </a:solidFill>
              <a:latin typeface="Lato black"/>
            </a:endParaRPr>
          </a:p>
          <a:p>
            <a:pPr marL="0" marR="0" lvl="0" indent="0" algn="l" defTabSz="713203" rtl="0" eaLnBrk="1" fontAlgn="auto" latinLnBrk="0" hangingPunct="1">
              <a:lnSpc>
                <a:spcPct val="100000"/>
              </a:lnSpc>
              <a:spcBef>
                <a:spcPts val="0"/>
              </a:spcBef>
              <a:spcAft>
                <a:spcPts val="0"/>
              </a:spcAft>
              <a:buClrTx/>
              <a:buSzTx/>
              <a:buFontTx/>
              <a:buNone/>
              <a:tabLst/>
              <a:defRPr/>
            </a:pPr>
            <a:r>
              <a:rPr lang="da-DK" dirty="0"/>
              <a:t>For at indfri det formål har vi tilrettelagt et forløb, der er bygget op omkring 12 moduler…</a:t>
            </a:r>
            <a:endParaRPr lang="da-DK" b="0" dirty="0"/>
          </a:p>
        </p:txBody>
      </p:sp>
      <p:sp>
        <p:nvSpPr>
          <p:cNvPr id="4" name="Pladsholder til slidenummer 3"/>
          <p:cNvSpPr>
            <a:spLocks noGrp="1"/>
          </p:cNvSpPr>
          <p:nvPr>
            <p:ph type="sldNum" sz="quarter" idx="10"/>
          </p:nvPr>
        </p:nvSpPr>
        <p:spPr/>
        <p:txBody>
          <a:bodyPr/>
          <a:lstStyle/>
          <a:p>
            <a:fld id="{0DA0114A-87C3-AE42-9FE6-947C2632DDED}" type="slidenum">
              <a:rPr lang="da-DK" smtClean="0"/>
              <a:t>2</a:t>
            </a:fld>
            <a:endParaRPr lang="da-DK"/>
          </a:p>
        </p:txBody>
      </p:sp>
    </p:spTree>
    <p:extLst>
      <p:ext uri="{BB962C8B-B14F-4D97-AF65-F5344CB8AC3E}">
        <p14:creationId xmlns:p14="http://schemas.microsoft.com/office/powerpoint/2010/main" val="251333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3</a:t>
            </a:fld>
            <a:endParaRPr lang="da-DK"/>
          </a:p>
        </p:txBody>
      </p:sp>
    </p:spTree>
    <p:extLst>
      <p:ext uri="{BB962C8B-B14F-4D97-AF65-F5344CB8AC3E}">
        <p14:creationId xmlns:p14="http://schemas.microsoft.com/office/powerpoint/2010/main" val="339294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1" i="0" kern="1200" dirty="0">
                <a:solidFill>
                  <a:schemeClr val="tx1"/>
                </a:solidFill>
                <a:effectLst/>
                <a:latin typeface="+mn-lt"/>
                <a:ea typeface="+mn-ea"/>
                <a:cs typeface="+mn-cs"/>
              </a:rPr>
              <a:t>Opsamling </a:t>
            </a:r>
          </a:p>
          <a:p>
            <a:pPr marL="0" marR="0" lvl="0" indent="0" algn="l" defTabSz="71320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dirty="0"/>
              <a:t>Manus:</a:t>
            </a:r>
          </a:p>
          <a:p>
            <a:pPr marL="0" marR="0" lvl="0" indent="0" algn="l" defTabSz="713203"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mn-lt"/>
                <a:ea typeface="+mn-ea"/>
                <a:cs typeface="+mn-cs"/>
              </a:rPr>
              <a:t>I har nu haft hænderne i Grupper og Overblik i Aula. I opsamlingsfasen her samler vi i fællesskab op på dels pointer omkring målrettet kommunikation, dels på de spørgsmål I bør får afklaret, inden jeres undervisning af institutionsadministratorer. Her med </a:t>
            </a:r>
            <a:r>
              <a:rPr lang="da-DK" sz="900" b="1" kern="1200" dirty="0">
                <a:solidFill>
                  <a:schemeClr val="tx1"/>
                </a:solidFill>
                <a:effectLst/>
                <a:latin typeface="+mn-lt"/>
                <a:ea typeface="+mn-ea"/>
                <a:cs typeface="+mn-cs"/>
              </a:rPr>
              <a:t>særligt fokus på, hvordan Grupper tænkes anvendt i jeres kommuner og på jeres skoler.</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i="1" kern="1200" dirty="0">
                <a:solidFill>
                  <a:schemeClr val="tx1"/>
                </a:solidFill>
                <a:effectLst/>
                <a:latin typeface="+mn-lt"/>
                <a:ea typeface="+mn-ea"/>
                <a:cs typeface="+mn-cs"/>
              </a:rPr>
              <a:t>(klik anvendelsespointe frem)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1" i="0" kern="1200" dirty="0">
                <a:solidFill>
                  <a:schemeClr val="tx1"/>
                </a:solidFill>
                <a:effectLst/>
                <a:latin typeface="+mn-lt"/>
                <a:ea typeface="+mn-ea"/>
                <a:cs typeface="+mn-cs"/>
              </a:rPr>
              <a:t>Relevant og målrettet kommunikation</a:t>
            </a:r>
            <a:r>
              <a:rPr lang="da-DK" sz="1000" i="0" kern="1200" dirty="0">
                <a:solidFill>
                  <a:schemeClr val="tx1"/>
                </a:solidFill>
                <a:effectLst/>
                <a:latin typeface="+mn-lt"/>
                <a:ea typeface="+mn-ea"/>
                <a:cs typeface="+mn-cs"/>
              </a:rPr>
              <a:t>: Det er en væsentlig pointe, at </a:t>
            </a:r>
            <a:r>
              <a:rPr lang="da-DK" sz="1000" b="1" i="0" kern="1200" dirty="0">
                <a:solidFill>
                  <a:schemeClr val="tx1"/>
                </a:solidFill>
                <a:effectLst/>
                <a:latin typeface="+mn-lt"/>
                <a:ea typeface="+mn-ea"/>
                <a:cs typeface="+mn-cs"/>
              </a:rPr>
              <a:t>gruppekonceptet i Aula giver mulighed for at målrette kommunikation</a:t>
            </a:r>
            <a:r>
              <a:rPr lang="da-DK" sz="1000" i="0" kern="1200" dirty="0">
                <a:solidFill>
                  <a:schemeClr val="tx1"/>
                </a:solidFill>
                <a:effectLst/>
                <a:latin typeface="+mn-lt"/>
                <a:ea typeface="+mn-ea"/>
                <a:cs typeface="+mn-cs"/>
              </a:rPr>
              <a:t>, så medarbejdere, forældre og elever alene modtager information, som er relevant for dem. </a:t>
            </a:r>
            <a:r>
              <a:rPr lang="da-DK" sz="1000" kern="1200" dirty="0">
                <a:solidFill>
                  <a:schemeClr val="tx1"/>
                </a:solidFill>
                <a:effectLst/>
                <a:latin typeface="+mn-lt"/>
                <a:ea typeface="+mn-ea"/>
                <a:cs typeface="+mn-cs"/>
              </a:rPr>
              <a:t>Når medarbejdere tager Aula i brug, vil grupper fra STIL/UNI-C automatisk være oprettet i Aula såsom klasser, årgange og stuer.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0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1" i="1" kern="1200" dirty="0">
                <a:solidFill>
                  <a:schemeClr val="tx1"/>
                </a:solidFill>
                <a:effectLst/>
                <a:latin typeface="+mn-lt"/>
                <a:ea typeface="+mn-ea"/>
                <a:cs typeface="+mn-cs"/>
              </a:rPr>
              <a:t>(klik anvendelsespointe frem)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b="1"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1" i="0" kern="1200" dirty="0">
                <a:solidFill>
                  <a:schemeClr val="tx1"/>
                </a:solidFill>
                <a:effectLst/>
                <a:latin typeface="+mn-lt"/>
                <a:ea typeface="+mn-ea"/>
                <a:cs typeface="+mn-cs"/>
              </a:rPr>
              <a:t>Samlet overblik: </a:t>
            </a:r>
            <a:r>
              <a:rPr lang="da-DK" sz="1000" i="0" kern="1200" dirty="0">
                <a:solidFill>
                  <a:schemeClr val="tx1"/>
                </a:solidFill>
                <a:effectLst/>
                <a:latin typeface="+mn-lt"/>
                <a:ea typeface="+mn-ea"/>
                <a:cs typeface="+mn-cs"/>
              </a:rPr>
              <a:t>Al </a:t>
            </a:r>
            <a:r>
              <a:rPr lang="da-DK" sz="1000" b="1" i="0" kern="1200" dirty="0">
                <a:solidFill>
                  <a:schemeClr val="tx1"/>
                </a:solidFill>
                <a:effectLst/>
                <a:latin typeface="+mn-lt"/>
                <a:ea typeface="+mn-ea"/>
                <a:cs typeface="+mn-cs"/>
              </a:rPr>
              <a:t>information fra de grupper, som den enkelte bruger er medlem af, samles i overblikket </a:t>
            </a:r>
            <a:r>
              <a:rPr lang="da-DK" sz="1000" i="0" kern="1200" dirty="0">
                <a:solidFill>
                  <a:schemeClr val="tx1"/>
                </a:solidFill>
                <a:effectLst/>
                <a:latin typeface="+mn-lt"/>
                <a:ea typeface="+mn-ea"/>
                <a:cs typeface="+mn-cs"/>
              </a:rPr>
              <a:t>– </a:t>
            </a:r>
            <a:r>
              <a:rPr lang="da-DK" sz="1000" dirty="0"/>
              <a:t>den information, der kommer i overblikket er dermed mere relevant, og nødvendigheden for at filtrere bliver mindre.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1" i="1" kern="1200" dirty="0">
                <a:solidFill>
                  <a:schemeClr val="tx1"/>
                </a:solidFill>
                <a:effectLst/>
                <a:latin typeface="+mn-lt"/>
                <a:ea typeface="+mn-ea"/>
                <a:cs typeface="+mn-cs"/>
              </a:rPr>
              <a:t>(klik anvendelsespointe frem)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b="1"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1" i="0" kern="1200" dirty="0">
                <a:solidFill>
                  <a:schemeClr val="tx1"/>
                </a:solidFill>
                <a:effectLst/>
                <a:latin typeface="+mn-lt"/>
                <a:ea typeface="+mn-ea"/>
                <a:cs typeface="+mn-cs"/>
              </a:rPr>
              <a:t>Aula-grupper:</a:t>
            </a:r>
            <a:r>
              <a:rPr lang="da-DK" sz="1000" i="0" kern="1200" dirty="0">
                <a:solidFill>
                  <a:schemeClr val="tx1"/>
                </a:solidFill>
                <a:effectLst/>
                <a:latin typeface="+mn-lt"/>
                <a:ea typeface="+mn-ea"/>
                <a:cs typeface="+mn-cs"/>
              </a:rPr>
              <a:t> </a:t>
            </a:r>
            <a:r>
              <a:rPr lang="da-DK" sz="900" b="0" kern="1200" dirty="0">
                <a:solidFill>
                  <a:schemeClr val="tx1"/>
                </a:solidFill>
                <a:effectLst/>
                <a:latin typeface="+mn-lt"/>
                <a:ea typeface="+mn-ea"/>
                <a:cs typeface="+mn-cs"/>
              </a:rPr>
              <a:t>I</a:t>
            </a:r>
            <a:r>
              <a:rPr lang="en-GB" sz="900" kern="1200" dirty="0" err="1">
                <a:solidFill>
                  <a:schemeClr val="tx1"/>
                </a:solidFill>
                <a:effectLst/>
                <a:latin typeface="+mn-lt"/>
                <a:ea typeface="+mn-ea"/>
                <a:cs typeface="+mn-cs"/>
              </a:rPr>
              <a:t>nstitutionens</a:t>
            </a:r>
            <a:r>
              <a:rPr lang="en-GB" sz="900" kern="1200" dirty="0">
                <a:solidFill>
                  <a:schemeClr val="tx1"/>
                </a:solidFill>
                <a:effectLst/>
                <a:latin typeface="+mn-lt"/>
                <a:ea typeface="+mn-ea"/>
                <a:cs typeface="+mn-cs"/>
              </a:rPr>
              <a:t> administrator og </a:t>
            </a:r>
            <a:r>
              <a:rPr lang="en-GB" sz="900" kern="1200" dirty="0" err="1">
                <a:solidFill>
                  <a:schemeClr val="tx1"/>
                </a:solidFill>
                <a:effectLst/>
                <a:latin typeface="+mn-lt"/>
                <a:ea typeface="+mn-ea"/>
                <a:cs typeface="+mn-cs"/>
              </a:rPr>
              <a:t>medarbejdere</a:t>
            </a:r>
            <a:r>
              <a:rPr lang="en-GB" sz="900" kern="1200" dirty="0">
                <a:solidFill>
                  <a:schemeClr val="tx1"/>
                </a:solidFill>
                <a:effectLst/>
                <a:latin typeface="+mn-lt"/>
                <a:ea typeface="+mn-ea"/>
                <a:cs typeface="+mn-cs"/>
              </a:rPr>
              <a:t>, der har </a:t>
            </a:r>
            <a:r>
              <a:rPr lang="en-GB" sz="900" kern="1200" dirty="0" err="1">
                <a:solidFill>
                  <a:schemeClr val="tx1"/>
                </a:solidFill>
                <a:effectLst/>
                <a:latin typeface="+mn-lt"/>
                <a:ea typeface="+mn-ea"/>
                <a:cs typeface="+mn-cs"/>
              </a:rPr>
              <a:t>fået</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tildelt</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rettigheden</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kan</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oprette</a:t>
            </a:r>
            <a:r>
              <a:rPr lang="en-GB" sz="900" kern="1200" dirty="0">
                <a:solidFill>
                  <a:schemeClr val="tx1"/>
                </a:solidFill>
                <a:effectLst/>
                <a:latin typeface="+mn-lt"/>
                <a:ea typeface="+mn-ea"/>
                <a:cs typeface="+mn-cs"/>
              </a:rPr>
              <a:t> og </a:t>
            </a:r>
            <a:r>
              <a:rPr lang="en-GB" sz="900" kern="1200" dirty="0" err="1">
                <a:solidFill>
                  <a:schemeClr val="tx1"/>
                </a:solidFill>
                <a:effectLst/>
                <a:latin typeface="+mn-lt"/>
                <a:ea typeface="+mn-ea"/>
                <a:cs typeface="+mn-cs"/>
              </a:rPr>
              <a:t>administrere</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grupper</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direkte</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i</a:t>
            </a:r>
            <a:r>
              <a:rPr lang="en-GB" sz="900" kern="1200" dirty="0">
                <a:solidFill>
                  <a:schemeClr val="tx1"/>
                </a:solidFill>
                <a:effectLst/>
                <a:latin typeface="+mn-lt"/>
                <a:ea typeface="+mn-ea"/>
                <a:cs typeface="+mn-cs"/>
              </a:rPr>
              <a:t> Aula. </a:t>
            </a:r>
            <a:r>
              <a:rPr lang="en-GB" sz="900" kern="1200" dirty="0" err="1">
                <a:solidFill>
                  <a:schemeClr val="tx1"/>
                </a:solidFill>
                <a:effectLst/>
                <a:latin typeface="+mn-lt"/>
                <a:ea typeface="+mn-ea"/>
                <a:cs typeface="+mn-cs"/>
              </a:rPr>
              <a:t>Gruppens</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medlemmer</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kan</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tildeles</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forskellige</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skriverettigheder</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Er</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gruppen</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eksempelvis</a:t>
            </a:r>
            <a:r>
              <a:rPr lang="en-GB" sz="900" kern="1200" dirty="0">
                <a:solidFill>
                  <a:schemeClr val="tx1"/>
                </a:solidFill>
                <a:effectLst/>
                <a:latin typeface="+mn-lt"/>
                <a:ea typeface="+mn-ea"/>
                <a:cs typeface="+mn-cs"/>
              </a:rPr>
              <a:t> for </a:t>
            </a:r>
            <a:r>
              <a:rPr lang="en-GB" sz="900" kern="1200" dirty="0" err="1">
                <a:solidFill>
                  <a:schemeClr val="tx1"/>
                </a:solidFill>
                <a:effectLst/>
                <a:latin typeface="+mn-lt"/>
                <a:ea typeface="+mn-ea"/>
                <a:cs typeface="+mn-cs"/>
              </a:rPr>
              <a:t>forældre</a:t>
            </a:r>
            <a:r>
              <a:rPr lang="en-GB" sz="900" kern="1200" dirty="0">
                <a:solidFill>
                  <a:schemeClr val="tx1"/>
                </a:solidFill>
                <a:effectLst/>
                <a:latin typeface="+mn-lt"/>
                <a:ea typeface="+mn-ea"/>
                <a:cs typeface="+mn-cs"/>
              </a:rPr>
              <a:t> I 9.A, </a:t>
            </a:r>
            <a:r>
              <a:rPr lang="en-GB" sz="900" kern="1200" dirty="0" err="1">
                <a:solidFill>
                  <a:schemeClr val="tx1"/>
                </a:solidFill>
                <a:effectLst/>
                <a:latin typeface="+mn-lt"/>
                <a:ea typeface="+mn-ea"/>
                <a:cs typeface="+mn-cs"/>
              </a:rPr>
              <a:t>skal</a:t>
            </a:r>
            <a:r>
              <a:rPr lang="en-GB" sz="900" kern="1200" dirty="0">
                <a:solidFill>
                  <a:schemeClr val="tx1"/>
                </a:solidFill>
                <a:effectLst/>
                <a:latin typeface="+mn-lt"/>
                <a:ea typeface="+mn-ea"/>
                <a:cs typeface="+mn-cs"/>
              </a:rPr>
              <a:t> den </a:t>
            </a:r>
            <a:r>
              <a:rPr lang="en-GB" sz="900" kern="1200" dirty="0" err="1">
                <a:solidFill>
                  <a:schemeClr val="tx1"/>
                </a:solidFill>
                <a:effectLst/>
                <a:latin typeface="+mn-lt"/>
                <a:ea typeface="+mn-ea"/>
                <a:cs typeface="+mn-cs"/>
              </a:rPr>
              <a:t>måske</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alene</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bruges</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til</a:t>
            </a:r>
            <a:r>
              <a:rPr lang="en-GB" sz="900" kern="1200" dirty="0">
                <a:solidFill>
                  <a:schemeClr val="tx1"/>
                </a:solidFill>
                <a:effectLst/>
                <a:latin typeface="+mn-lt"/>
                <a:ea typeface="+mn-ea"/>
                <a:cs typeface="+mn-cs"/>
              </a:rPr>
              <a:t> at </a:t>
            </a:r>
            <a:r>
              <a:rPr lang="en-GB" sz="900" kern="1200" dirty="0" err="1">
                <a:solidFill>
                  <a:schemeClr val="tx1"/>
                </a:solidFill>
                <a:effectLst/>
                <a:latin typeface="+mn-lt"/>
                <a:ea typeface="+mn-ea"/>
                <a:cs typeface="+mn-cs"/>
              </a:rPr>
              <a:t>orientering</a:t>
            </a:r>
            <a:r>
              <a:rPr lang="en-GB" sz="900" kern="1200" dirty="0">
                <a:solidFill>
                  <a:schemeClr val="tx1"/>
                </a:solidFill>
                <a:effectLst/>
                <a:latin typeface="+mn-lt"/>
                <a:ea typeface="+mn-ea"/>
                <a:cs typeface="+mn-cs"/>
              </a:rPr>
              <a:t> – </a:t>
            </a:r>
            <a:r>
              <a:rPr lang="en-GB" sz="900" kern="1200" dirty="0" err="1">
                <a:solidFill>
                  <a:schemeClr val="tx1"/>
                </a:solidFill>
                <a:effectLst/>
                <a:latin typeface="+mn-lt"/>
                <a:ea typeface="+mn-ea"/>
                <a:cs typeface="+mn-cs"/>
              </a:rPr>
              <a:t>forældrene</a:t>
            </a:r>
            <a:r>
              <a:rPr lang="en-GB" sz="900" kern="1200" dirty="0">
                <a:solidFill>
                  <a:schemeClr val="tx1"/>
                </a:solidFill>
                <a:effectLst/>
                <a:latin typeface="+mn-lt"/>
                <a:ea typeface="+mn-ea"/>
                <a:cs typeface="+mn-cs"/>
              </a:rPr>
              <a:t> har </a:t>
            </a:r>
            <a:r>
              <a:rPr lang="en-GB" sz="900" kern="1200" dirty="0" err="1">
                <a:solidFill>
                  <a:schemeClr val="tx1"/>
                </a:solidFill>
                <a:effectLst/>
                <a:latin typeface="+mn-lt"/>
                <a:ea typeface="+mn-ea"/>
                <a:cs typeface="+mn-cs"/>
              </a:rPr>
              <a:t>derfor</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ingen</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skriverettigheder</a:t>
            </a:r>
            <a:r>
              <a:rPr lang="en-GB" sz="900" kern="1200" dirty="0">
                <a:solidFill>
                  <a:schemeClr val="tx1"/>
                </a:solidFill>
                <a:effectLst/>
                <a:latin typeface="+mn-lt"/>
                <a:ea typeface="+mn-ea"/>
                <a:cs typeface="+mn-cs"/>
              </a:rPr>
              <a:t> her. </a:t>
            </a:r>
            <a:r>
              <a:rPr lang="da-DK" sz="900" b="0" kern="1200" dirty="0">
                <a:solidFill>
                  <a:schemeClr val="tx1"/>
                </a:solidFill>
                <a:effectLst/>
                <a:latin typeface="+mn-lt"/>
                <a:ea typeface="+mn-ea"/>
                <a:cs typeface="+mn-cs"/>
              </a:rPr>
              <a:t>I brugerrejsen har teamkoordinatorer på Møllevangsskolen fået tildelt rettigheden til at oprette grupper i Aula. På den måde kan de i højere grad målrette kommunikation og sende kalenderinvitationer, beskeder og opslag til hele grupper ad gangen. </a:t>
            </a:r>
            <a:endParaRPr lang="en-GB"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kern="1200" dirty="0">
                <a:solidFill>
                  <a:schemeClr val="tx1"/>
                </a:solidFill>
                <a:effectLst/>
                <a:latin typeface="+mn-lt"/>
                <a:ea typeface="+mn-ea"/>
                <a:cs typeface="+mn-cs"/>
              </a:rPr>
              <a:t>For at </a:t>
            </a:r>
            <a:r>
              <a:rPr lang="da-DK" sz="900" b="1" kern="1200" dirty="0">
                <a:solidFill>
                  <a:schemeClr val="tx1"/>
                </a:solidFill>
                <a:effectLst/>
                <a:latin typeface="+mn-lt"/>
                <a:ea typeface="+mn-ea"/>
                <a:cs typeface="+mn-cs"/>
              </a:rPr>
              <a:t>minimere vedligehold af grupper i Aula, anbefaler vi, at Aula-grupper, så vidt muligt, oprettes med udgangspunkt i de eksisterende hovedgrupper</a:t>
            </a:r>
            <a:r>
              <a:rPr lang="da-DK" sz="900" kern="1200" dirty="0">
                <a:solidFill>
                  <a:schemeClr val="tx1"/>
                </a:solidFill>
                <a:effectLst/>
                <a:latin typeface="+mn-lt"/>
                <a:ea typeface="+mn-ea"/>
                <a:cs typeface="+mn-cs"/>
              </a:rPr>
              <a:t>. På den måde behøver I ikke manuelt at holde styr på, hvilke grupper en person er medlem af eller fjerne personen i hver eneste gruppe, en efter en. Aula opdaterer samtlige grupper, der har rødder i hovedgrupperne - også når der foretages ændringer i jeres brugeradministrative systemer.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tx1"/>
              </a:solidFill>
              <a:effectLst/>
              <a:latin typeface="+mn-lt"/>
              <a:ea typeface="+mn-ea"/>
              <a:cs typeface="+mn-cs"/>
            </a:endParaRPr>
          </a:p>
          <a:p>
            <a:pPr marL="171450" marR="0" lvl="0" indent="-171450" algn="l" defTabSz="7132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1" i="0" kern="1200" dirty="0">
                <a:solidFill>
                  <a:schemeClr val="tx1"/>
                </a:solidFill>
                <a:effectLst/>
                <a:latin typeface="+mn-lt"/>
                <a:ea typeface="+mn-ea"/>
                <a:cs typeface="+mn-cs"/>
              </a:rPr>
              <a:t>Samarbejdsrum i Aula: </a:t>
            </a:r>
            <a:r>
              <a:rPr lang="da-DK" sz="900" dirty="0">
                <a:latin typeface="Lato black"/>
              </a:rPr>
              <a:t>Grupper i Aula kan have deres egen side, hvor eksempelvis en klasse eller forældregruppe har deres eget sted med indhold kun for dem. Gruppen kan tilføjes moduler som Kalender og Galleri alt efter formål og behov.</a:t>
            </a:r>
            <a:r>
              <a:rPr lang="da-DK" sz="900" b="1" kern="1200" dirty="0">
                <a:solidFill>
                  <a:schemeClr val="tx1"/>
                </a:solidFill>
                <a:effectLst/>
                <a:latin typeface="+mn-lt"/>
                <a:ea typeface="+mn-ea"/>
                <a:cs typeface="+mn-cs"/>
              </a:rPr>
              <a:t> </a:t>
            </a:r>
          </a:p>
          <a:p>
            <a:pPr lvl="0"/>
            <a:endParaRPr lang="da-DK" sz="900" kern="1200" dirty="0">
              <a:solidFill>
                <a:schemeClr val="tx1"/>
              </a:solidFill>
              <a:effectLst/>
              <a:latin typeface="+mn-lt"/>
              <a:ea typeface="+mn-ea"/>
              <a:cs typeface="+mn-cs"/>
            </a:endParaRPr>
          </a:p>
          <a:p>
            <a:pPr marL="0" marR="0" lvl="0" indent="0" algn="l" defTabSz="713203" rtl="0" eaLnBrk="1" fontAlgn="auto" latinLnBrk="0" hangingPunct="1">
              <a:lnSpc>
                <a:spcPct val="100000"/>
              </a:lnSpc>
              <a:spcBef>
                <a:spcPts val="0"/>
              </a:spcBef>
              <a:spcAft>
                <a:spcPts val="0"/>
              </a:spcAft>
              <a:buClrTx/>
              <a:buSzTx/>
              <a:buFontTx/>
              <a:buNone/>
              <a:tabLst/>
              <a:defRPr/>
            </a:pPr>
            <a:r>
              <a:rPr lang="da-DK" sz="900" b="1" i="1" kern="1200" dirty="0">
                <a:solidFill>
                  <a:schemeClr val="tx1"/>
                </a:solidFill>
                <a:effectLst/>
                <a:latin typeface="+mn-lt"/>
                <a:ea typeface="+mn-ea"/>
                <a:cs typeface="+mn-cs"/>
              </a:rPr>
              <a:t>(klik anvendelsespointe frem)</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sz="900" b="1" i="1" kern="1200" dirty="0">
              <a:solidFill>
                <a:schemeClr val="tx1"/>
              </a:solidFill>
              <a:effectLst/>
              <a:latin typeface="+mn-lt"/>
              <a:ea typeface="+mn-ea"/>
              <a:cs typeface="+mn-cs"/>
            </a:endParaRPr>
          </a:p>
          <a:p>
            <a:pPr marL="171450" indent="-171450">
              <a:buFont typeface="Arial" panose="020B0604020202020204" pitchFamily="34" charset="0"/>
              <a:buChar char="•"/>
            </a:pPr>
            <a:r>
              <a:rPr lang="en-GB" sz="900" b="1" kern="1200" dirty="0" err="1">
                <a:solidFill>
                  <a:schemeClr val="tx1"/>
                </a:solidFill>
                <a:effectLst/>
                <a:latin typeface="+mn-lt"/>
                <a:ea typeface="+mn-ea"/>
                <a:cs typeface="+mn-cs"/>
              </a:rPr>
              <a:t>Videndeling</a:t>
            </a:r>
            <a:r>
              <a:rPr lang="en-GB" sz="900" b="1" kern="1200" dirty="0">
                <a:solidFill>
                  <a:schemeClr val="tx1"/>
                </a:solidFill>
                <a:effectLst/>
                <a:latin typeface="+mn-lt"/>
                <a:ea typeface="+mn-ea"/>
                <a:cs typeface="+mn-cs"/>
              </a:rPr>
              <a:t> og </a:t>
            </a:r>
            <a:r>
              <a:rPr lang="en-GB" sz="900" b="1" kern="1200" dirty="0" err="1">
                <a:solidFill>
                  <a:schemeClr val="tx1"/>
                </a:solidFill>
                <a:effectLst/>
                <a:latin typeface="+mn-lt"/>
                <a:ea typeface="+mn-ea"/>
                <a:cs typeface="+mn-cs"/>
              </a:rPr>
              <a:t>samarbejde</a:t>
            </a:r>
            <a:r>
              <a:rPr lang="en-GB" sz="900" b="1" kern="1200" dirty="0">
                <a:solidFill>
                  <a:schemeClr val="tx1"/>
                </a:solidFill>
                <a:effectLst/>
                <a:latin typeface="+mn-lt"/>
                <a:ea typeface="+mn-ea"/>
                <a:cs typeface="+mn-cs"/>
              </a:rPr>
              <a:t> </a:t>
            </a:r>
            <a:r>
              <a:rPr lang="en-GB" sz="900" b="1" kern="1200" dirty="0" err="1">
                <a:solidFill>
                  <a:schemeClr val="tx1"/>
                </a:solidFill>
                <a:effectLst/>
                <a:latin typeface="+mn-lt"/>
                <a:ea typeface="+mn-ea"/>
                <a:cs typeface="+mn-cs"/>
              </a:rPr>
              <a:t>på</a:t>
            </a:r>
            <a:r>
              <a:rPr lang="en-GB" sz="900" b="1" kern="1200" dirty="0">
                <a:solidFill>
                  <a:schemeClr val="tx1"/>
                </a:solidFill>
                <a:effectLst/>
                <a:latin typeface="+mn-lt"/>
                <a:ea typeface="+mn-ea"/>
                <a:cs typeface="+mn-cs"/>
              </a:rPr>
              <a:t> </a:t>
            </a:r>
            <a:r>
              <a:rPr lang="en-GB" sz="900" b="1" kern="1200" dirty="0" err="1">
                <a:solidFill>
                  <a:schemeClr val="tx1"/>
                </a:solidFill>
                <a:effectLst/>
                <a:latin typeface="+mn-lt"/>
                <a:ea typeface="+mn-ea"/>
                <a:cs typeface="+mn-cs"/>
              </a:rPr>
              <a:t>tværs</a:t>
            </a:r>
            <a:r>
              <a:rPr lang="en-GB" sz="900" b="1" kern="1200" dirty="0">
                <a:solidFill>
                  <a:schemeClr val="tx1"/>
                </a:solidFill>
                <a:effectLst/>
                <a:latin typeface="+mn-lt"/>
                <a:ea typeface="+mn-ea"/>
                <a:cs typeface="+mn-cs"/>
              </a:rPr>
              <a:t> </a:t>
            </a:r>
            <a:r>
              <a:rPr lang="en-GB" sz="900" b="1" kern="1200" dirty="0" err="1">
                <a:solidFill>
                  <a:schemeClr val="tx1"/>
                </a:solidFill>
                <a:effectLst/>
                <a:latin typeface="+mn-lt"/>
                <a:ea typeface="+mn-ea"/>
                <a:cs typeface="+mn-cs"/>
              </a:rPr>
              <a:t>af</a:t>
            </a:r>
            <a:r>
              <a:rPr lang="en-GB" sz="900" b="1" kern="1200" dirty="0">
                <a:solidFill>
                  <a:schemeClr val="tx1"/>
                </a:solidFill>
                <a:effectLst/>
                <a:latin typeface="+mn-lt"/>
                <a:ea typeface="+mn-ea"/>
                <a:cs typeface="+mn-cs"/>
              </a:rPr>
              <a:t> </a:t>
            </a:r>
            <a:r>
              <a:rPr lang="en-GB" sz="900" b="1" kern="1200" dirty="0" err="1">
                <a:solidFill>
                  <a:schemeClr val="tx1"/>
                </a:solidFill>
                <a:effectLst/>
                <a:latin typeface="+mn-lt"/>
                <a:ea typeface="+mn-ea"/>
                <a:cs typeface="+mn-cs"/>
              </a:rPr>
              <a:t>institutioner</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Grupper</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kan</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oprettes</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på</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tværs</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af</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institutioner</a:t>
            </a:r>
            <a:r>
              <a:rPr lang="en-GB" sz="900" kern="1200" dirty="0">
                <a:solidFill>
                  <a:schemeClr val="tx1"/>
                </a:solidFill>
                <a:effectLst/>
                <a:latin typeface="+mn-lt"/>
                <a:ea typeface="+mn-ea"/>
                <a:cs typeface="+mn-cs"/>
              </a:rPr>
              <a:t> – det </a:t>
            </a:r>
            <a:r>
              <a:rPr lang="en-GB" sz="900" kern="1200" dirty="0" err="1">
                <a:solidFill>
                  <a:schemeClr val="tx1"/>
                </a:solidFill>
                <a:effectLst/>
                <a:latin typeface="+mn-lt"/>
                <a:ea typeface="+mn-ea"/>
                <a:cs typeface="+mn-cs"/>
              </a:rPr>
              <a:t>kunne</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eksempelvis</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være</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gruppen</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Matematiknetværket</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som</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faglærere</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kan</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være</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en</a:t>
            </a:r>
            <a:r>
              <a:rPr lang="en-GB" sz="900" kern="1200" dirty="0">
                <a:solidFill>
                  <a:schemeClr val="tx1"/>
                </a:solidFill>
                <a:effectLst/>
                <a:latin typeface="+mn-lt"/>
                <a:ea typeface="+mn-ea"/>
                <a:cs typeface="+mn-cs"/>
              </a:rPr>
              <a:t> del </a:t>
            </a:r>
            <a:r>
              <a:rPr lang="en-GB" sz="900" kern="1200" dirty="0" err="1">
                <a:solidFill>
                  <a:schemeClr val="tx1"/>
                </a:solidFill>
                <a:effectLst/>
                <a:latin typeface="+mn-lt"/>
                <a:ea typeface="+mn-ea"/>
                <a:cs typeface="+mn-cs"/>
              </a:rPr>
              <a:t>af</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på</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tværs</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af</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skoler</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eller</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en</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gruppe</a:t>
            </a:r>
            <a:r>
              <a:rPr lang="en-GB" sz="900" kern="1200" dirty="0">
                <a:solidFill>
                  <a:schemeClr val="tx1"/>
                </a:solidFill>
                <a:effectLst/>
                <a:latin typeface="+mn-lt"/>
                <a:ea typeface="+mn-ea"/>
                <a:cs typeface="+mn-cs"/>
              </a:rPr>
              <a:t> for Aula </a:t>
            </a:r>
            <a:r>
              <a:rPr lang="en-GB" sz="900" kern="1200" dirty="0" err="1">
                <a:solidFill>
                  <a:schemeClr val="tx1"/>
                </a:solidFill>
                <a:effectLst/>
                <a:latin typeface="+mn-lt"/>
                <a:ea typeface="+mn-ea"/>
                <a:cs typeface="+mn-cs"/>
              </a:rPr>
              <a:t>superbrugere</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hvor</a:t>
            </a:r>
            <a:r>
              <a:rPr lang="en-GB" sz="900" kern="1200" dirty="0">
                <a:solidFill>
                  <a:schemeClr val="tx1"/>
                </a:solidFill>
                <a:effectLst/>
                <a:latin typeface="+mn-lt"/>
                <a:ea typeface="+mn-ea"/>
                <a:cs typeface="+mn-cs"/>
              </a:rPr>
              <a:t> de har </a:t>
            </a:r>
            <a:r>
              <a:rPr lang="en-GB" sz="900" kern="1200" dirty="0" err="1">
                <a:solidFill>
                  <a:schemeClr val="tx1"/>
                </a:solidFill>
                <a:effectLst/>
                <a:latin typeface="+mn-lt"/>
                <a:ea typeface="+mn-ea"/>
                <a:cs typeface="+mn-cs"/>
              </a:rPr>
              <a:t>mulighed</a:t>
            </a:r>
            <a:r>
              <a:rPr lang="en-GB" sz="900" kern="1200" dirty="0">
                <a:solidFill>
                  <a:schemeClr val="tx1"/>
                </a:solidFill>
                <a:effectLst/>
                <a:latin typeface="+mn-lt"/>
                <a:ea typeface="+mn-ea"/>
                <a:cs typeface="+mn-cs"/>
              </a:rPr>
              <a:t> for at </a:t>
            </a:r>
            <a:r>
              <a:rPr lang="en-GB" sz="900" kern="1200" dirty="0" err="1">
                <a:solidFill>
                  <a:schemeClr val="tx1"/>
                </a:solidFill>
                <a:effectLst/>
                <a:latin typeface="+mn-lt"/>
                <a:ea typeface="+mn-ea"/>
                <a:cs typeface="+mn-cs"/>
              </a:rPr>
              <a:t>sparre</a:t>
            </a:r>
            <a:r>
              <a:rPr lang="en-GB" sz="900" kern="1200" dirty="0">
                <a:solidFill>
                  <a:schemeClr val="tx1"/>
                </a:solidFill>
                <a:effectLst/>
                <a:latin typeface="+mn-lt"/>
                <a:ea typeface="+mn-ea"/>
                <a:cs typeface="+mn-cs"/>
              </a:rPr>
              <a:t> og </a:t>
            </a:r>
            <a:r>
              <a:rPr lang="en-GB" sz="900" kern="1200" dirty="0" err="1">
                <a:solidFill>
                  <a:schemeClr val="tx1"/>
                </a:solidFill>
                <a:effectLst/>
                <a:latin typeface="+mn-lt"/>
                <a:ea typeface="+mn-ea"/>
                <a:cs typeface="+mn-cs"/>
              </a:rPr>
              <a:t>videndele</a:t>
            </a:r>
            <a:r>
              <a:rPr lang="en-GB" sz="900" kern="1200" dirty="0">
                <a:solidFill>
                  <a:schemeClr val="tx1"/>
                </a:solidFill>
                <a:effectLst/>
                <a:latin typeface="+mn-lt"/>
                <a:ea typeface="+mn-ea"/>
                <a:cs typeface="+mn-cs"/>
              </a:rPr>
              <a:t> med </a:t>
            </a:r>
            <a:r>
              <a:rPr lang="en-GB" sz="900" kern="1200" dirty="0" err="1">
                <a:solidFill>
                  <a:schemeClr val="tx1"/>
                </a:solidFill>
                <a:effectLst/>
                <a:latin typeface="+mn-lt"/>
                <a:ea typeface="+mn-ea"/>
                <a:cs typeface="+mn-cs"/>
              </a:rPr>
              <a:t>hinanden</a:t>
            </a:r>
            <a:r>
              <a:rPr lang="en-GB" sz="900" kern="1200" dirty="0">
                <a:solidFill>
                  <a:schemeClr val="tx1"/>
                </a:solidFill>
                <a:effectLst/>
                <a:latin typeface="+mn-lt"/>
                <a:ea typeface="+mn-ea"/>
                <a:cs typeface="+mn-cs"/>
              </a:rPr>
              <a:t>. </a:t>
            </a:r>
          </a:p>
          <a:p>
            <a:pPr marL="0" indent="0">
              <a:buFont typeface="Arial" panose="020B0604020202020204" pitchFamily="34" charset="0"/>
              <a:buNone/>
            </a:pPr>
            <a:endParaRPr lang="da-DK" sz="900" kern="1200" dirty="0">
              <a:solidFill>
                <a:schemeClr val="tx1"/>
              </a:solidFill>
              <a:effectLst/>
              <a:latin typeface="+mn-lt"/>
              <a:ea typeface="+mn-ea"/>
              <a:cs typeface="+mn-cs"/>
            </a:endParaRPr>
          </a:p>
          <a:p>
            <a:pPr marL="0" indent="0">
              <a:lnSpc>
                <a:spcPct val="100000"/>
              </a:lnSpc>
              <a:buFont typeface="Arial" panose="020B0604020202020204" pitchFamily="34" charset="0"/>
              <a:buNone/>
            </a:pPr>
            <a:r>
              <a:rPr lang="da-DK" sz="1000" baseline="0" dirty="0"/>
              <a:t>Det er som udgangspunkt den kommunale administrator og institutionens administrator af Aula, der kan oprette grupper direkte i Aula – og institutionsadministratoren på de enkelte institutioner kan tildele rettigheden til at oprette og administrere grupper til en eller flere medarbejdere på en institution, som i brugerrejsen, hvor Frank har fået tildelt rettigheden til at oprette grupper.</a:t>
            </a:r>
          </a:p>
          <a:p>
            <a:pPr marL="0" indent="0">
              <a:lnSpc>
                <a:spcPct val="100000"/>
              </a:lnSpc>
              <a:buFont typeface="Arial" panose="020B0604020202020204" pitchFamily="34" charset="0"/>
              <a:buNone/>
            </a:pPr>
            <a:endParaRPr lang="da-DK" sz="1000" baseline="0" dirty="0"/>
          </a:p>
          <a:p>
            <a:pPr marL="0" marR="0" lvl="0" indent="0" algn="l" defTabSz="71320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1" baseline="0" dirty="0"/>
              <a:t>Rammerne for brugen af grupper i Aula vil derfor som udgangspunkt være sat af, hvad der er besluttet centralt i kommunen omkring brugen af grupper, og hvilke rammer det så sætter for brugen af grupper på institutionsniveau.</a:t>
            </a:r>
          </a:p>
          <a:p>
            <a:pPr marL="0" indent="0">
              <a:buFont typeface="Arial" panose="020B0604020202020204" pitchFamily="34" charset="0"/>
              <a:buNone/>
            </a:pPr>
            <a:endParaRPr lang="da-DK" b="0" dirty="0"/>
          </a:p>
        </p:txBody>
      </p:sp>
      <p:sp>
        <p:nvSpPr>
          <p:cNvPr id="4" name="Slide Number Placeholder 3"/>
          <p:cNvSpPr>
            <a:spLocks noGrp="1"/>
          </p:cNvSpPr>
          <p:nvPr>
            <p:ph type="sldNum" sz="quarter" idx="10"/>
          </p:nvPr>
        </p:nvSpPr>
        <p:spPr/>
        <p:txBody>
          <a:bodyPr/>
          <a:lstStyle/>
          <a:p>
            <a:pPr marL="0" marR="0" lvl="0" indent="0" algn="r" defTabSz="713203" rtl="0" eaLnBrk="1" fontAlgn="auto" latinLnBrk="0" hangingPunct="1">
              <a:lnSpc>
                <a:spcPct val="100000"/>
              </a:lnSpc>
              <a:spcBef>
                <a:spcPts val="0"/>
              </a:spcBef>
              <a:spcAft>
                <a:spcPts val="0"/>
              </a:spcAft>
              <a:buClrTx/>
              <a:buSzTx/>
              <a:buFontTx/>
              <a:buNone/>
              <a:tabLst/>
              <a:defRPr/>
            </a:pPr>
            <a:fld id="{2A08F69B-1C1E-4FCD-896B-5E9DC3357C0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03"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4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dirty="0"/>
          </a:p>
        </p:txBody>
      </p:sp>
      <p:sp>
        <p:nvSpPr>
          <p:cNvPr id="4" name="Pladsholder til slidenummer 3"/>
          <p:cNvSpPr>
            <a:spLocks noGrp="1"/>
          </p:cNvSpPr>
          <p:nvPr>
            <p:ph type="sldNum" sz="quarter" idx="10"/>
          </p:nvPr>
        </p:nvSpPr>
        <p:spPr/>
        <p:txBody>
          <a:bodyPr/>
          <a:lstStyle/>
          <a:p>
            <a:pPr marL="0" marR="0" lvl="0" indent="0" algn="r" defTabSz="713203" rtl="0" eaLnBrk="1" fontAlgn="auto" latinLnBrk="0" hangingPunct="1">
              <a:lnSpc>
                <a:spcPct val="100000"/>
              </a:lnSpc>
              <a:spcBef>
                <a:spcPts val="0"/>
              </a:spcBef>
              <a:spcAft>
                <a:spcPts val="0"/>
              </a:spcAft>
              <a:buClrTx/>
              <a:buSzTx/>
              <a:buFontTx/>
              <a:buNone/>
              <a:tabLst/>
              <a:defRPr/>
            </a:pPr>
            <a:fld id="{0DA0114A-87C3-AE42-9FE6-947C2632DDE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03"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59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0DA0114A-87C3-AE42-9FE6-947C2632DDED}" type="slidenum">
              <a:rPr lang="da-DK" smtClean="0"/>
              <a:t>6</a:t>
            </a:fld>
            <a:endParaRPr lang="da-DK"/>
          </a:p>
        </p:txBody>
      </p:sp>
    </p:spTree>
    <p:extLst>
      <p:ext uri="{BB962C8B-B14F-4D97-AF65-F5344CB8AC3E}">
        <p14:creationId xmlns:p14="http://schemas.microsoft.com/office/powerpoint/2010/main" val="144391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800" b="1" dirty="0"/>
              <a:t>Manus: </a:t>
            </a:r>
          </a:p>
          <a:p>
            <a:r>
              <a:rPr lang="da-DK" sz="800" b="0" dirty="0"/>
              <a:t>.. for hvordan kommer udrulningen til at forløbe? </a:t>
            </a:r>
          </a:p>
          <a:p>
            <a:endParaRPr lang="da-DK" sz="800" b="1" dirty="0"/>
          </a:p>
          <a:p>
            <a:r>
              <a:rPr lang="da-DK" sz="800" b="1" i="1" dirty="0"/>
              <a:t>(klik illustration frem): </a:t>
            </a:r>
          </a:p>
          <a:p>
            <a:r>
              <a:rPr lang="da-DK" sz="900" kern="1200" dirty="0">
                <a:solidFill>
                  <a:schemeClr val="tx1"/>
                </a:solidFill>
                <a:effectLst/>
                <a:latin typeface="+mn-lt"/>
                <a:ea typeface="+mn-ea"/>
                <a:cs typeface="+mn-cs"/>
              </a:rPr>
              <a:t>Udrulningen af Aula er planlagt til at vare 8 uger. </a:t>
            </a:r>
          </a:p>
          <a:p>
            <a:endParaRPr lang="da-DK" sz="900" kern="1200" dirty="0">
              <a:solidFill>
                <a:schemeClr val="tx1"/>
              </a:solidFill>
              <a:effectLst/>
              <a:latin typeface="+mn-lt"/>
              <a:ea typeface="+mn-ea"/>
              <a:cs typeface="+mn-cs"/>
            </a:endParaRPr>
          </a:p>
          <a:p>
            <a:r>
              <a:rPr lang="da-DK" sz="900" b="1" i="1" kern="1200" dirty="0">
                <a:solidFill>
                  <a:schemeClr val="tx1"/>
                </a:solidFill>
                <a:effectLst/>
                <a:latin typeface="+mn-lt"/>
                <a:ea typeface="+mn-ea"/>
                <a:cs typeface="+mn-cs"/>
              </a:rPr>
              <a:t>(Klik næste illustration frem):</a:t>
            </a:r>
          </a:p>
          <a:p>
            <a:pPr marL="0" marR="0" lvl="0" indent="0" algn="l" defTabSz="713203" rtl="0" eaLnBrk="1" fontAlgn="auto" latinLnBrk="0" hangingPunct="1">
              <a:lnSpc>
                <a:spcPct val="100000"/>
              </a:lnSpc>
              <a:spcBef>
                <a:spcPts val="0"/>
              </a:spcBef>
              <a:spcAft>
                <a:spcPts val="0"/>
              </a:spcAft>
              <a:buClrTx/>
              <a:buSzTx/>
              <a:buFontTx/>
              <a:buNone/>
              <a:tabLst/>
              <a:defRPr/>
            </a:pPr>
            <a:r>
              <a:rPr lang="da-DK" sz="900" b="1" kern="1200" dirty="0">
                <a:solidFill>
                  <a:schemeClr val="tx1"/>
                </a:solidFill>
                <a:effectLst/>
                <a:latin typeface="+mn-lt"/>
                <a:ea typeface="+mn-ea"/>
                <a:cs typeface="+mn-cs"/>
              </a:rPr>
              <a:t>De to første uger er afsat til at omhandle den kommunale opsætning</a:t>
            </a:r>
            <a:r>
              <a:rPr lang="da-DK" sz="900" kern="1200" dirty="0">
                <a:solidFill>
                  <a:schemeClr val="tx1"/>
                </a:solidFill>
                <a:effectLst/>
                <a:latin typeface="+mn-lt"/>
                <a:ea typeface="+mn-ea"/>
                <a:cs typeface="+mn-cs"/>
              </a:rPr>
              <a:t>. Det er her den overordnede r</a:t>
            </a:r>
            <a:r>
              <a:rPr lang="da-DK" sz="900" dirty="0"/>
              <a:t>amme for, hvem der har adgang til hvilken funktionalitet, og hvordan </a:t>
            </a:r>
            <a:r>
              <a:rPr lang="da-DK" sz="900" b="0" dirty="0">
                <a:latin typeface="Calibri Light" panose="020F0302020204030204" pitchFamily="34" charset="0"/>
                <a:cs typeface="Calibri Light" panose="020F0302020204030204" pitchFamily="34" charset="0"/>
              </a:rPr>
              <a:t>de forskellige brugere har adgang til at bruge den, </a:t>
            </a:r>
            <a:r>
              <a:rPr lang="da-DK" sz="900" dirty="0"/>
              <a:t>sættes af kommunens administrator.</a:t>
            </a:r>
          </a:p>
          <a:p>
            <a:endParaRPr lang="da-DK" sz="900" kern="1200" dirty="0">
              <a:solidFill>
                <a:schemeClr val="tx1"/>
              </a:solidFill>
              <a:effectLst/>
              <a:latin typeface="+mn-lt"/>
              <a:ea typeface="+mn-ea"/>
              <a:cs typeface="+mn-cs"/>
            </a:endParaRPr>
          </a:p>
          <a:p>
            <a:endParaRPr lang="da-DK" sz="900" kern="1200" dirty="0">
              <a:solidFill>
                <a:schemeClr val="tx1"/>
              </a:solidFill>
              <a:effectLst/>
              <a:latin typeface="+mn-lt"/>
              <a:ea typeface="+mn-ea"/>
              <a:cs typeface="+mn-cs"/>
            </a:endParaRPr>
          </a:p>
          <a:p>
            <a:r>
              <a:rPr lang="da-DK" sz="900" b="1" i="1" kern="1200" dirty="0">
                <a:solidFill>
                  <a:schemeClr val="tx1"/>
                </a:solidFill>
                <a:effectLst/>
                <a:latin typeface="+mn-lt"/>
                <a:ea typeface="+mn-ea"/>
                <a:cs typeface="+mn-cs"/>
              </a:rPr>
              <a:t>(Klik næste illustration frem): </a:t>
            </a:r>
          </a:p>
          <a:p>
            <a:r>
              <a:rPr lang="da-DK" sz="900" b="1" kern="1200" dirty="0">
                <a:solidFill>
                  <a:schemeClr val="tx1"/>
                </a:solidFill>
                <a:effectLst/>
                <a:latin typeface="+mn-lt"/>
                <a:ea typeface="+mn-ea"/>
                <a:cs typeface="+mn-cs"/>
              </a:rPr>
              <a:t>De resterende 6 uger bruges til opsætning af Aula på kommunes institutioner</a:t>
            </a:r>
            <a:r>
              <a:rPr lang="da-DK" sz="900" kern="1200" dirty="0">
                <a:solidFill>
                  <a:schemeClr val="tx1"/>
                </a:solidFill>
                <a:effectLst/>
                <a:latin typeface="+mn-lt"/>
                <a:ea typeface="+mn-ea"/>
                <a:cs typeface="+mn-cs"/>
              </a:rPr>
              <a:t>. Herudover er der afsat </a:t>
            </a:r>
            <a:r>
              <a:rPr lang="da-DK" sz="900" b="1" kern="1200" dirty="0">
                <a:solidFill>
                  <a:schemeClr val="tx1"/>
                </a:solidFill>
                <a:effectLst/>
                <a:latin typeface="+mn-lt"/>
                <a:ea typeface="+mn-ea"/>
                <a:cs typeface="+mn-cs"/>
              </a:rPr>
              <a:t>2 uger som buffer-uger</a:t>
            </a:r>
            <a:r>
              <a:rPr lang="da-DK" sz="900" kern="1200" dirty="0">
                <a:solidFill>
                  <a:schemeClr val="tx1"/>
                </a:solidFill>
                <a:effectLst/>
                <a:latin typeface="+mn-lt"/>
                <a:ea typeface="+mn-ea"/>
                <a:cs typeface="+mn-cs"/>
              </a:rPr>
              <a:t>, hvis der skulle opstå behov for længere tid til opsætning. </a:t>
            </a:r>
          </a:p>
          <a:p>
            <a:endParaRPr lang="da-DK" sz="900" kern="1200" dirty="0">
              <a:solidFill>
                <a:schemeClr val="tx1"/>
              </a:solidFill>
              <a:effectLst/>
              <a:latin typeface="+mn-lt"/>
              <a:ea typeface="+mn-ea"/>
              <a:cs typeface="+mn-cs"/>
            </a:endParaRPr>
          </a:p>
          <a:p>
            <a:r>
              <a:rPr lang="da-DK" sz="936" kern="1200" dirty="0">
                <a:solidFill>
                  <a:schemeClr val="tx1"/>
                </a:solidFill>
                <a:effectLst/>
                <a:latin typeface="+mn-lt"/>
                <a:ea typeface="+mn-ea"/>
                <a:cs typeface="+mn-cs"/>
              </a:rPr>
              <a:t>Efter de to første uger med kommunal opsætning, kan Aula altså tilpasses på institutionsniveau. </a:t>
            </a:r>
          </a:p>
          <a:p>
            <a:r>
              <a:rPr lang="da-DK" sz="936" kern="1200" dirty="0">
                <a:solidFill>
                  <a:schemeClr val="tx1"/>
                </a:solidFill>
                <a:effectLst/>
                <a:latin typeface="+mn-lt"/>
                <a:ea typeface="+mn-ea"/>
                <a:cs typeface="+mn-cs"/>
              </a:rPr>
              <a:t>Opgaverne her gennemføres af institutionens administrator(er) - med fordel under kyndig råd og vejledning af jer superbrugerne og kommunale administratorer. </a:t>
            </a:r>
          </a:p>
          <a:p>
            <a:r>
              <a:rPr lang="da-DK" sz="900" b="1" kern="1200" dirty="0">
                <a:solidFill>
                  <a:schemeClr val="tx1"/>
                </a:solidFill>
                <a:effectLst/>
                <a:latin typeface="+mn-lt"/>
                <a:ea typeface="+mn-ea"/>
                <a:cs typeface="+mn-cs"/>
              </a:rPr>
              <a:t>Vi anbefaler, at der i forbindelse med institutionernes opsætning af Aula planlægges 1-2 workshops, hvor jeres institutionsadministratorer sidder sammen og opsætter institutionerne, så de kan blive hjulpet på vej af superbrugere og kan sparre med hinanden.</a:t>
            </a:r>
          </a:p>
          <a:p>
            <a:endParaRPr lang="da-DK" sz="900" kern="1200" dirty="0">
              <a:solidFill>
                <a:schemeClr val="tx1"/>
              </a:solidFill>
              <a:effectLst/>
              <a:latin typeface="+mn-lt"/>
              <a:ea typeface="+mn-ea"/>
              <a:cs typeface="+mn-cs"/>
            </a:endParaRPr>
          </a:p>
          <a:p>
            <a:pPr marL="0" marR="0" lvl="0" indent="0" algn="l" defTabSz="713203" rtl="0" eaLnBrk="1" fontAlgn="auto" latinLnBrk="0" hangingPunct="1">
              <a:lnSpc>
                <a:spcPct val="100000"/>
              </a:lnSpc>
              <a:spcBef>
                <a:spcPts val="0"/>
              </a:spcBef>
              <a:spcAft>
                <a:spcPts val="0"/>
              </a:spcAft>
              <a:buClrTx/>
              <a:buSzTx/>
              <a:buFontTx/>
              <a:buNone/>
              <a:tabLst/>
              <a:defRPr/>
            </a:pPr>
            <a:r>
              <a:rPr lang="da-DK" sz="900" b="1" i="1" kern="1200" dirty="0">
                <a:solidFill>
                  <a:schemeClr val="tx1"/>
                </a:solidFill>
                <a:effectLst/>
                <a:latin typeface="+mn-lt"/>
                <a:ea typeface="+mn-ea"/>
                <a:cs typeface="+mn-cs"/>
              </a:rPr>
              <a:t>(Klik sidste illustration frem): </a:t>
            </a:r>
          </a:p>
          <a:p>
            <a:pPr marL="0" marR="0" lvl="0" indent="0" algn="l" defTabSz="713203"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mn-lt"/>
                <a:ea typeface="+mn-ea"/>
                <a:cs typeface="+mn-cs"/>
              </a:rPr>
              <a:t>Hele udrulningsforløbet afsluttes med en udrulningsprøve, så det sikres, at udrulningen af Aula er blevet gennemført med succes i jeres kommune og på jeres skoler. </a:t>
            </a:r>
            <a:r>
              <a:rPr lang="da-DK" sz="936" kern="1200" dirty="0">
                <a:solidFill>
                  <a:schemeClr val="tx1"/>
                </a:solidFill>
                <a:effectLst/>
                <a:latin typeface="+mn-lt"/>
                <a:ea typeface="+mn-ea"/>
                <a:cs typeface="+mn-cs"/>
              </a:rPr>
              <a:t>Udrulningsprøven vil bestå af en række såkaldte testcases, som gennemføres af den kommunale administrator og institutionsadministratorerne. </a:t>
            </a:r>
          </a:p>
          <a:p>
            <a:endParaRPr lang="da-DK" sz="900" kern="1200" dirty="0">
              <a:solidFill>
                <a:schemeClr val="tx1"/>
              </a:solidFill>
              <a:effectLst/>
              <a:latin typeface="+mn-lt"/>
              <a:ea typeface="+mn-ea"/>
              <a:cs typeface="+mn-cs"/>
            </a:endParaRPr>
          </a:p>
          <a:p>
            <a:pPr marL="0" marR="0" lvl="0" indent="0" algn="l" defTabSz="713203"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mn-lt"/>
                <a:ea typeface="+mn-ea"/>
                <a:cs typeface="+mn-cs"/>
              </a:rPr>
              <a:t>I løbet af de 8 ugers udrulning er der, som sagt, en række opgaver, også kaldet trin, som skal udføres i kommunen og på institutionerne. </a:t>
            </a:r>
            <a:endParaRPr lang="da-DK" sz="900" dirty="0"/>
          </a:p>
          <a:p>
            <a:pPr marL="0" marR="0" lvl="0" indent="0" algn="l" defTabSz="713203" rtl="0" eaLnBrk="1" fontAlgn="auto" latinLnBrk="0" hangingPunct="1">
              <a:lnSpc>
                <a:spcPct val="100000"/>
              </a:lnSpc>
              <a:spcBef>
                <a:spcPts val="0"/>
              </a:spcBef>
              <a:spcAft>
                <a:spcPts val="0"/>
              </a:spcAft>
              <a:buClrTx/>
              <a:buSzTx/>
              <a:buFontTx/>
              <a:buNone/>
              <a:tabLst/>
              <a:defRPr/>
            </a:pPr>
            <a:endParaRPr lang="da-DK" sz="900" kern="1200" dirty="0">
              <a:solidFill>
                <a:schemeClr val="tx1"/>
              </a:solidFill>
              <a:effectLst/>
              <a:latin typeface="+mn-lt"/>
              <a:ea typeface="+mn-ea"/>
              <a:cs typeface="+mn-cs"/>
            </a:endParaRPr>
          </a:p>
          <a:p>
            <a:r>
              <a:rPr lang="da-DK" sz="900" i="0" kern="1200" dirty="0">
                <a:solidFill>
                  <a:schemeClr val="tx1"/>
                </a:solidFill>
                <a:effectLst/>
                <a:latin typeface="+mn-lt"/>
                <a:ea typeface="+mn-ea"/>
                <a:cs typeface="+mn-cs"/>
              </a:rPr>
              <a:t>Udrulningstrinnene kan samles i 7 obligatoriske kommunale trin og 7 obligatoriske institutionstrin. </a:t>
            </a:r>
          </a:p>
          <a:p>
            <a:endParaRPr lang="da-DK" sz="900" kern="1200" dirty="0">
              <a:solidFill>
                <a:schemeClr val="tx1"/>
              </a:solidFill>
              <a:effectLst/>
              <a:latin typeface="+mn-lt"/>
              <a:ea typeface="+mn-ea"/>
              <a:cs typeface="+mn-cs"/>
            </a:endParaRPr>
          </a:p>
          <a:p>
            <a:r>
              <a:rPr lang="da-DK" sz="900" kern="1200" dirty="0">
                <a:solidFill>
                  <a:schemeClr val="tx1"/>
                </a:solidFill>
                <a:effectLst/>
                <a:latin typeface="+mn-lt"/>
                <a:ea typeface="+mn-ea"/>
                <a:cs typeface="+mn-cs"/>
              </a:rPr>
              <a:t>Når de 7 udrulningstrin er gennemført af den kommunale administrator, kan institutionsadministratorerne påbegynde opsætningen af Aula for deres skoler – her er der, som sagt, 7 udrulningstrin der skal gennemføres...</a:t>
            </a:r>
          </a:p>
          <a:p>
            <a:endParaRPr lang="da-DK"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713203" rtl="0" eaLnBrk="1" fontAlgn="auto" latinLnBrk="0" hangingPunct="1">
              <a:lnSpc>
                <a:spcPct val="100000"/>
              </a:lnSpc>
              <a:spcBef>
                <a:spcPts val="0"/>
              </a:spcBef>
              <a:spcAft>
                <a:spcPts val="0"/>
              </a:spcAft>
              <a:buClrTx/>
              <a:buSzTx/>
              <a:buFontTx/>
              <a:buNone/>
              <a:tabLst/>
              <a:defRPr/>
            </a:pPr>
            <a:fld id="{0DA0114A-87C3-AE42-9FE6-947C2632DDE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03"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11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da-DK" dirty="0"/>
          </a:p>
        </p:txBody>
      </p:sp>
      <p:sp>
        <p:nvSpPr>
          <p:cNvPr id="4" name="Slide Number Placeholder 3"/>
          <p:cNvSpPr>
            <a:spLocks noGrp="1"/>
          </p:cNvSpPr>
          <p:nvPr>
            <p:ph type="sldNum" sz="quarter" idx="5"/>
          </p:nvPr>
        </p:nvSpPr>
        <p:spPr/>
        <p:txBody>
          <a:bodyPr/>
          <a:lstStyle/>
          <a:p>
            <a:pPr marL="0" marR="0" lvl="0" indent="0" algn="r" defTabSz="713203" rtl="0" eaLnBrk="1" fontAlgn="auto" latinLnBrk="0" hangingPunct="1">
              <a:lnSpc>
                <a:spcPct val="100000"/>
              </a:lnSpc>
              <a:spcBef>
                <a:spcPts val="0"/>
              </a:spcBef>
              <a:spcAft>
                <a:spcPts val="0"/>
              </a:spcAft>
              <a:buClrTx/>
              <a:buSzTx/>
              <a:buFontTx/>
              <a:buNone/>
              <a:tabLst/>
              <a:defRPr/>
            </a:pPr>
            <a:fld id="{0DA0114A-87C3-AE42-9FE6-947C2632DDE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03"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Tx/>
              <a:buNone/>
              <a:tabLst/>
              <a:defRPr/>
            </a:pPr>
            <a:r>
              <a:rPr lang="da-DK" sz="1000" kern="1200" dirty="0">
                <a:solidFill>
                  <a:schemeClr val="tx1"/>
                </a:solidFill>
                <a:effectLst/>
                <a:latin typeface="+mn-lt"/>
                <a:ea typeface="+mn-ea"/>
                <a:cs typeface="+mn-cs"/>
              </a:rPr>
              <a:t>Stort tak for i dag – jeg håber at I har fået et godt indblik i Aula og er klædt på til egen undervisning. Husk, at I kan finde støtte i de materialer og vejledninger, vi har været omkring i dag – god fornøjelse og </a:t>
            </a:r>
            <a:r>
              <a:rPr lang="da-DK" sz="1000" kern="1200" dirty="0" err="1">
                <a:solidFill>
                  <a:schemeClr val="tx1"/>
                </a:solidFill>
                <a:effectLst/>
                <a:latin typeface="+mn-lt"/>
                <a:ea typeface="+mn-ea"/>
                <a:cs typeface="+mn-cs"/>
              </a:rPr>
              <a:t>arbejdslyst</a:t>
            </a:r>
            <a:r>
              <a:rPr lang="da-DK" sz="1000" kern="1200" dirty="0">
                <a:solidFill>
                  <a:schemeClr val="tx1"/>
                </a:solidFill>
                <a:effectLst/>
                <a:latin typeface="+mn-lt"/>
                <a:ea typeface="+mn-ea"/>
                <a:cs typeface="+mn-cs"/>
              </a:rPr>
              <a:t> ;-)</a:t>
            </a:r>
            <a:endParaRPr lang="da-DK" sz="1000" b="1" i="1"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pPr marL="0" marR="0" lvl="0" indent="0" algn="r" defTabSz="713203" rtl="0" eaLnBrk="1" fontAlgn="auto" latinLnBrk="0" hangingPunct="1">
              <a:lnSpc>
                <a:spcPct val="100000"/>
              </a:lnSpc>
              <a:spcBef>
                <a:spcPts val="0"/>
              </a:spcBef>
              <a:spcAft>
                <a:spcPts val="0"/>
              </a:spcAft>
              <a:buClrTx/>
              <a:buSzTx/>
              <a:buFontTx/>
              <a:buNone/>
              <a:tabLst/>
              <a:defRPr/>
            </a:pPr>
            <a:fld id="{0DA0114A-87C3-AE42-9FE6-947C2632DDE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03"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117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rgbClr val="347DA7"/>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2" name="Title 1"/>
          <p:cNvSpPr>
            <a:spLocks noGrp="1"/>
          </p:cNvSpPr>
          <p:nvPr>
            <p:ph type="ctrTitle"/>
          </p:nvPr>
        </p:nvSpPr>
        <p:spPr>
          <a:xfrm>
            <a:off x="973138" y="1382184"/>
            <a:ext cx="6858000"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dirty="0"/>
              <a:t>Klik for at redigere titeltypografien i masteren</a:t>
            </a:r>
            <a:endParaRPr lang="en-US" dirty="0"/>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dirty="0"/>
              <a:t>Klik for at redigere undertiteltypografien i masteren</a:t>
            </a:r>
            <a:endParaRPr lang="en-US" dirty="0"/>
          </a:p>
        </p:txBody>
      </p:sp>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dirty="0"/>
          </a:p>
        </p:txBody>
      </p:sp>
    </p:spTree>
    <p:extLst>
      <p:ext uri="{BB962C8B-B14F-4D97-AF65-F5344CB8AC3E}">
        <p14:creationId xmlns:p14="http://schemas.microsoft.com/office/powerpoint/2010/main" val="1995810332"/>
      </p:ext>
    </p:extLst>
  </p:cSld>
  <p:clrMapOvr>
    <a:masterClrMapping/>
  </p:clrMapOvr>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guide id="3" pos="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
    <p:bg>
      <p:bgPr>
        <a:solidFill>
          <a:srgbClr val="2091A2"/>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2786D59D-BD04-8F44-9FD3-56EBF47B23D1}"/>
              </a:ext>
            </a:extLst>
          </p:cNvPr>
          <p:cNvPicPr>
            <a:picLocks noChangeAspect="1"/>
          </p:cNvPicPr>
          <p:nvPr userDrawn="1"/>
        </p:nvPicPr>
        <p:blipFill rotWithShape="1">
          <a:blip r:embed="rId2"/>
          <a:srcRect r="26539" b="60967"/>
          <a:stretch/>
        </p:blipFill>
        <p:spPr>
          <a:xfrm>
            <a:off x="4377601" y="3182401"/>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17775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 og indhold">
    <p:bg>
      <p:bgPr>
        <a:solidFill>
          <a:srgbClr val="007A8D"/>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95201FA-75DE-2C4A-A557-5E1EDD1DE041}"/>
              </a:ext>
            </a:extLst>
          </p:cNvPr>
          <p:cNvPicPr>
            <a:picLocks noChangeAspect="1"/>
          </p:cNvPicPr>
          <p:nvPr userDrawn="1"/>
        </p:nvPicPr>
        <p:blipFill rotWithShape="1">
          <a:blip r:embed="rId2"/>
          <a:srcRect r="26539" b="60967"/>
          <a:stretch/>
        </p:blipFill>
        <p:spPr>
          <a:xfrm>
            <a:off x="4377601" y="3182401"/>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6452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el og indhold">
    <p:bg>
      <p:bgPr>
        <a:solidFill>
          <a:srgbClr val="347DA7"/>
        </a:solidFill>
        <a:effectLst/>
      </p:bgPr>
    </p:bg>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2"/>
          <a:stretch>
            <a:fillRect/>
          </a:stretch>
        </p:blipFill>
        <p:spPr>
          <a:xfrm>
            <a:off x="615737" y="5198095"/>
            <a:ext cx="624509" cy="250999"/>
          </a:xfrm>
          <a:prstGeom prst="rect">
            <a:avLst/>
          </a:prstGeom>
        </p:spPr>
      </p:pic>
      <p:sp>
        <p:nvSpPr>
          <p:cNvPr id="4" name="Pladsholder til indhold 3">
            <a:extLst>
              <a:ext uri="{FF2B5EF4-FFF2-40B4-BE49-F238E27FC236}">
                <a16:creationId xmlns:a16="http://schemas.microsoft.com/office/drawing/2014/main" id="{35B697E9-8A92-D243-8D84-6A38C8D1D5DA}"/>
              </a:ext>
            </a:extLst>
          </p:cNvPr>
          <p:cNvSpPr>
            <a:spLocks noGrp="1"/>
          </p:cNvSpPr>
          <p:nvPr>
            <p:ph sz="quarter" idx="13"/>
          </p:nvPr>
        </p:nvSpPr>
        <p:spPr>
          <a:xfrm>
            <a:off x="1350168" y="1662113"/>
            <a:ext cx="6443663" cy="1404937"/>
          </a:xfrm>
        </p:spPr>
        <p:txBody>
          <a:bodyPr>
            <a:normAutofit/>
          </a:bodyPr>
          <a:lstStyle>
            <a:lvl1pPr algn="ctr">
              <a:defRPr sz="4200">
                <a:solidFill>
                  <a:schemeClr val="bg1"/>
                </a:solidFill>
              </a:defRPr>
            </a:lvl1pPr>
            <a:lvl2pPr algn="ctr">
              <a:defRPr/>
            </a:lvl2pPr>
            <a:lvl3pPr algn="ctr">
              <a:defRPr/>
            </a:lvl3pPr>
            <a:lvl4pPr algn="ctr">
              <a:defRPr/>
            </a:lvl4pPr>
            <a:lvl5pPr algn="ctr">
              <a:defRPr/>
            </a:lvl5pPr>
          </a:lstStyle>
          <a:p>
            <a:pPr lvl="0"/>
            <a:r>
              <a:rPr lang="da-DK" dirty="0"/>
              <a:t>Rediger teksttypografien i masteren</a:t>
            </a:r>
          </a:p>
        </p:txBody>
      </p:sp>
    </p:spTree>
    <p:extLst>
      <p:ext uri="{BB962C8B-B14F-4D97-AF65-F5344CB8AC3E}">
        <p14:creationId xmlns:p14="http://schemas.microsoft.com/office/powerpoint/2010/main" val="423648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el og indhold">
    <p:bg>
      <p:bgPr>
        <a:solidFill>
          <a:srgbClr val="337DA7"/>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dirty="0"/>
              <a:t>TEMAOVERSKRIFT</a:t>
            </a:r>
          </a:p>
        </p:txBody>
      </p:sp>
      <p:pic>
        <p:nvPicPr>
          <p:cNvPr id="9" name="Billede 8">
            <a:extLst>
              <a:ext uri="{FF2B5EF4-FFF2-40B4-BE49-F238E27FC236}">
                <a16:creationId xmlns:a16="http://schemas.microsoft.com/office/drawing/2014/main" id="{DA362614-BAA2-0443-82DE-CE0117E3FFDB}"/>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64845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el og indhold">
    <p:bg>
      <p:bgPr>
        <a:solidFill>
          <a:srgbClr val="337DA7"/>
        </a:solidFill>
        <a:effectLst/>
      </p:bgPr>
    </p:bg>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dirty="0"/>
          </a:p>
        </p:txBody>
      </p:sp>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dirty="0"/>
              <a:t>TEMAOVERSKRIFT</a:t>
            </a:r>
          </a:p>
        </p:txBody>
      </p:sp>
      <p:pic>
        <p:nvPicPr>
          <p:cNvPr id="7" name="Billede 6">
            <a:extLst>
              <a:ext uri="{FF2B5EF4-FFF2-40B4-BE49-F238E27FC236}">
                <a16:creationId xmlns:a16="http://schemas.microsoft.com/office/drawing/2014/main" id="{297A7741-8029-B34C-BB59-C4D5D4B296F1}"/>
              </a:ext>
            </a:extLst>
          </p:cNvPr>
          <p:cNvPicPr>
            <a:picLocks noChangeAspect="1"/>
          </p:cNvPicPr>
          <p:nvPr userDrawn="1"/>
        </p:nvPicPr>
        <p:blipFill>
          <a:blip r:embed="rId3"/>
          <a:stretch>
            <a:fillRect/>
          </a:stretch>
        </p:blipFill>
        <p:spPr>
          <a:xfrm>
            <a:off x="3233869" y="2108245"/>
            <a:ext cx="2669816" cy="1073037"/>
          </a:xfrm>
          <a:prstGeom prst="rect">
            <a:avLst/>
          </a:prstGeom>
        </p:spPr>
      </p:pic>
    </p:spTree>
    <p:extLst>
      <p:ext uri="{BB962C8B-B14F-4D97-AF65-F5344CB8AC3E}">
        <p14:creationId xmlns:p14="http://schemas.microsoft.com/office/powerpoint/2010/main" val="1137456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sobjekter">
    <p:bg>
      <p:bgPr>
        <a:solidFill>
          <a:srgbClr val="13456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206097"/>
      </p:ext>
    </p:extLst>
  </p:cSld>
  <p:clrMapOvr>
    <a:masterClrMapping/>
  </p:clrMapOvr>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guide id="3" pos="5756" userDrawn="1">
          <p15:clr>
            <a:srgbClr val="FBAE40"/>
          </p15:clr>
        </p15:guide>
        <p15:guide id="4" orient="horz" pos="343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95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3C16F-07B8-42EA-8764-74CF6A90E401}"/>
              </a:ext>
            </a:extLst>
          </p:cNvPr>
          <p:cNvSpPr>
            <a:spLocks noGrp="1"/>
          </p:cNvSpPr>
          <p:nvPr>
            <p:ph type="dt" sz="half" idx="10"/>
          </p:nvPr>
        </p:nvSpPr>
        <p:spPr/>
        <p:txBody>
          <a:bodyPr/>
          <a:lstStyle/>
          <a:p>
            <a:fld id="{FDD968BF-624F-41AA-8B16-62D53AAA63DC}" type="datetimeFigureOut">
              <a:rPr lang="da-DK" smtClean="0"/>
              <a:t>04-03-2019</a:t>
            </a:fld>
            <a:endParaRPr lang="da-DK"/>
          </a:p>
        </p:txBody>
      </p:sp>
      <p:sp>
        <p:nvSpPr>
          <p:cNvPr id="3" name="Footer Placeholder 2">
            <a:extLst>
              <a:ext uri="{FF2B5EF4-FFF2-40B4-BE49-F238E27FC236}">
                <a16:creationId xmlns:a16="http://schemas.microsoft.com/office/drawing/2014/main" id="{6CF5193E-D91E-44B8-9FFF-B059FBFEF267}"/>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2D7C25E7-B7D6-488B-BACC-FF8EE2584C75}"/>
              </a:ext>
            </a:extLst>
          </p:cNvPr>
          <p:cNvSpPr>
            <a:spLocks noGrp="1"/>
          </p:cNvSpPr>
          <p:nvPr>
            <p:ph type="sldNum" sz="quarter" idx="12"/>
          </p:nvPr>
        </p:nvSpPr>
        <p:spPr/>
        <p:txBody>
          <a:bodyPr/>
          <a:lstStyle/>
          <a:p>
            <a:fld id="{6A76C721-AFC3-45AA-9C71-07C1C119A5E7}" type="slidenum">
              <a:rPr lang="da-DK" smtClean="0"/>
              <a:t>‹#›</a:t>
            </a:fld>
            <a:endParaRPr lang="da-DK"/>
          </a:p>
        </p:txBody>
      </p:sp>
    </p:spTree>
    <p:extLst>
      <p:ext uri="{BB962C8B-B14F-4D97-AF65-F5344CB8AC3E}">
        <p14:creationId xmlns:p14="http://schemas.microsoft.com/office/powerpoint/2010/main" val="1525816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283F-B586-498F-A264-36C1DD7F5A0F}"/>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857A4F0C-7F26-4A5D-84C4-0425D2D2969F}"/>
              </a:ext>
            </a:extLst>
          </p:cNvPr>
          <p:cNvSpPr>
            <a:spLocks noGrp="1"/>
          </p:cNvSpPr>
          <p:nvPr>
            <p:ph type="dt" sz="half" idx="10"/>
          </p:nvPr>
        </p:nvSpPr>
        <p:spPr/>
        <p:txBody>
          <a:bodyPr/>
          <a:lstStyle/>
          <a:p>
            <a:fld id="{FDD968BF-624F-41AA-8B16-62D53AAA63DC}" type="datetimeFigureOut">
              <a:rPr lang="da-DK" smtClean="0"/>
              <a:t>04-03-2019</a:t>
            </a:fld>
            <a:endParaRPr lang="da-DK"/>
          </a:p>
        </p:txBody>
      </p:sp>
      <p:sp>
        <p:nvSpPr>
          <p:cNvPr id="4" name="Footer Placeholder 3">
            <a:extLst>
              <a:ext uri="{FF2B5EF4-FFF2-40B4-BE49-F238E27FC236}">
                <a16:creationId xmlns:a16="http://schemas.microsoft.com/office/drawing/2014/main" id="{34D2E360-C6B4-4138-B3B8-11BFE15862D5}"/>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D68AD326-F9FA-489F-B96B-3220DA82478C}"/>
              </a:ext>
            </a:extLst>
          </p:cNvPr>
          <p:cNvSpPr>
            <a:spLocks noGrp="1"/>
          </p:cNvSpPr>
          <p:nvPr>
            <p:ph type="sldNum" sz="quarter" idx="12"/>
          </p:nvPr>
        </p:nvSpPr>
        <p:spPr/>
        <p:txBody>
          <a:bodyPr/>
          <a:lstStyle/>
          <a:p>
            <a:fld id="{6A76C721-AFC3-45AA-9C71-07C1C119A5E7}" type="slidenum">
              <a:rPr lang="da-DK" smtClean="0"/>
              <a:t>‹#›</a:t>
            </a:fld>
            <a:endParaRPr lang="da-DK"/>
          </a:p>
        </p:txBody>
      </p:sp>
    </p:spTree>
    <p:extLst>
      <p:ext uri="{BB962C8B-B14F-4D97-AF65-F5344CB8AC3E}">
        <p14:creationId xmlns:p14="http://schemas.microsoft.com/office/powerpoint/2010/main" val="2985446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2" name="Title 1"/>
          <p:cNvSpPr>
            <a:spLocks noGrp="1"/>
          </p:cNvSpPr>
          <p:nvPr>
            <p:ph type="ctrTitle"/>
          </p:nvPr>
        </p:nvSpPr>
        <p:spPr>
          <a:xfrm>
            <a:off x="973138" y="1382184"/>
            <a:ext cx="6858000"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dirty="0"/>
              <a:t>Klik for at redigere titeltypografien i masteren</a:t>
            </a:r>
            <a:endParaRPr lang="en-US" dirty="0"/>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dirty="0"/>
              <a:t>Klik for at redigere undertiteltypografien i masteren</a:t>
            </a:r>
            <a:endParaRPr lang="en-US" dirty="0"/>
          </a:p>
        </p:txBody>
      </p:sp>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dirty="0"/>
          </a:p>
        </p:txBody>
      </p:sp>
    </p:spTree>
    <p:extLst>
      <p:ext uri="{BB962C8B-B14F-4D97-AF65-F5344CB8AC3E}">
        <p14:creationId xmlns:p14="http://schemas.microsoft.com/office/powerpoint/2010/main" val="1986736961"/>
      </p:ext>
    </p:extLst>
  </p:cSld>
  <p:clrMapOvr>
    <a:masterClrMapping/>
  </p:clrMapOvr>
  <p:extLst mod="1">
    <p:ext uri="{DCECCB84-F9BA-43D5-87BE-67443E8EF086}">
      <p15:sldGuideLst xmlns:p15="http://schemas.microsoft.com/office/powerpoint/2012/main">
        <p15:guide id="1" orient="horz" pos="1800">
          <p15:clr>
            <a:srgbClr val="FBAE40"/>
          </p15:clr>
        </p15:guide>
        <p15:guide id="2" pos="2880">
          <p15:clr>
            <a:srgbClr val="FBAE40"/>
          </p15:clr>
        </p15:guide>
        <p15:guide id="3" pos="6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bg>
      <p:bgPr>
        <a:solidFill>
          <a:srgbClr val="347DA7"/>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dirty="0"/>
          </a:p>
        </p:txBody>
      </p:sp>
      <p:sp>
        <p:nvSpPr>
          <p:cNvPr id="2" name="Title 1"/>
          <p:cNvSpPr>
            <a:spLocks noGrp="1"/>
          </p:cNvSpPr>
          <p:nvPr>
            <p:ph type="ctrTitle"/>
          </p:nvPr>
        </p:nvSpPr>
        <p:spPr>
          <a:xfrm>
            <a:off x="973138" y="1382184"/>
            <a:ext cx="5584416"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dirty="0"/>
              <a:t>Klik for at redigere titeltypografien i masteren</a:t>
            </a:r>
            <a:endParaRPr lang="en-US" dirty="0"/>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dirty="0"/>
              <a:t>Klik for at redigere undertiteltypografien i masteren</a:t>
            </a:r>
            <a:endParaRPr lang="en-US" dirty="0"/>
          </a:p>
        </p:txBody>
      </p:sp>
    </p:spTree>
    <p:extLst>
      <p:ext uri="{BB962C8B-B14F-4D97-AF65-F5344CB8AC3E}">
        <p14:creationId xmlns:p14="http://schemas.microsoft.com/office/powerpoint/2010/main" val="3573176229"/>
      </p:ext>
    </p:extLst>
  </p:cSld>
  <p:clrMapOvr>
    <a:masterClrMapping/>
  </p:clrMapOvr>
  <p:extLst mod="1">
    <p:ext uri="{DCECCB84-F9BA-43D5-87BE-67443E8EF086}">
      <p15:sldGuideLst xmlns:p15="http://schemas.microsoft.com/office/powerpoint/2012/main">
        <p15:guide id="1" orient="horz" pos="1800">
          <p15:clr>
            <a:srgbClr val="FBAE40"/>
          </p15:clr>
        </p15:guide>
        <p15:guide id="2" pos="2880">
          <p15:clr>
            <a:srgbClr val="FBAE40"/>
          </p15:clr>
        </p15:guide>
        <p15:guide id="3" pos="6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dirty="0"/>
          </a:p>
        </p:txBody>
      </p:sp>
      <p:sp>
        <p:nvSpPr>
          <p:cNvPr id="2" name="Title 1"/>
          <p:cNvSpPr>
            <a:spLocks noGrp="1"/>
          </p:cNvSpPr>
          <p:nvPr>
            <p:ph type="ctrTitle"/>
          </p:nvPr>
        </p:nvSpPr>
        <p:spPr>
          <a:xfrm>
            <a:off x="973138" y="1382184"/>
            <a:ext cx="5584416"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dirty="0"/>
              <a:t>Klik for at redigere titeltypografien i masteren</a:t>
            </a:r>
            <a:endParaRPr lang="en-US" dirty="0"/>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dirty="0"/>
              <a:t>Klik for at redigere undertiteltypografien i masteren</a:t>
            </a:r>
            <a:endParaRPr lang="en-US" dirty="0"/>
          </a:p>
        </p:txBody>
      </p:sp>
    </p:spTree>
    <p:extLst>
      <p:ext uri="{BB962C8B-B14F-4D97-AF65-F5344CB8AC3E}">
        <p14:creationId xmlns:p14="http://schemas.microsoft.com/office/powerpoint/2010/main" val="2039329954"/>
      </p:ext>
    </p:extLst>
  </p:cSld>
  <p:clrMapOvr>
    <a:masterClrMapping/>
  </p:clrMapOvr>
  <p:extLst mod="1">
    <p:ext uri="{DCECCB84-F9BA-43D5-87BE-67443E8EF086}">
      <p15:sldGuideLst xmlns:p15="http://schemas.microsoft.com/office/powerpoint/2012/main">
        <p15:guide id="1" orient="horz" pos="1800">
          <p15:clr>
            <a:srgbClr val="FBAE40"/>
          </p15:clr>
        </p15:guide>
        <p15:guide id="2" pos="2880">
          <p15:clr>
            <a:srgbClr val="FBAE40"/>
          </p15:clr>
        </p15:guide>
        <p15:guide id="3" pos="61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7886700" cy="604190"/>
          </a:xfrm>
        </p:spPr>
        <p:txBody>
          <a:body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7886487" cy="2900363"/>
          </a:xfrm>
        </p:spPr>
        <p:txBody>
          <a:bodyPr/>
          <a:lstStyle/>
          <a:p>
            <a:pPr lvl="0"/>
            <a:r>
              <a:rPr lang="da-DK" dirty="0"/>
              <a:t>Indhold og punktopstilling</a:t>
            </a:r>
          </a:p>
          <a:p>
            <a:pPr lvl="1"/>
            <a:r>
              <a:rPr lang="da-DK" dirty="0"/>
              <a:t>Andet niveau</a:t>
            </a:r>
          </a:p>
          <a:p>
            <a:pPr lvl="2"/>
            <a:r>
              <a:rPr lang="da-DK" dirty="0"/>
              <a:t>Tredje niveau</a:t>
            </a:r>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801757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el og indhold">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920236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6F9560D-F720-0B45-8059-8893C9EB3EE2}"/>
              </a:ext>
            </a:extLst>
          </p:cNvPr>
          <p:cNvPicPr>
            <a:picLocks noChangeAspect="1"/>
          </p:cNvPicPr>
          <p:nvPr userDrawn="1"/>
        </p:nvPicPr>
        <p:blipFill rotWithShape="1">
          <a:blip r:embed="rId2"/>
          <a:srcRect l="1" t="3388" r="-4514"/>
          <a:stretch/>
        </p:blipFill>
        <p:spPr>
          <a:xfrm>
            <a:off x="5371319" y="0"/>
            <a:ext cx="4114707" cy="5714999"/>
          </a:xfrm>
          <a:prstGeom prst="rect">
            <a:avLst/>
          </a:prstGeom>
        </p:spPr>
      </p:pic>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3"/>
          <a:srcRect t="5812" r="31420" b="11550"/>
          <a:stretch/>
        </p:blipFill>
        <p:spPr>
          <a:xfrm>
            <a:off x="1854964" y="-1"/>
            <a:ext cx="6108700" cy="5714999"/>
          </a:xfrm>
          <a:prstGeom prst="rect">
            <a:avLst/>
          </a:prstGeom>
          <a:noFill/>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4988229" cy="604190"/>
          </a:xfrm>
        </p:spPr>
        <p:txBody>
          <a:body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50" y="1662113"/>
            <a:ext cx="4988016" cy="2900363"/>
          </a:xfrm>
        </p:spPr>
        <p:txBody>
          <a:bodyPr/>
          <a:lstStyle/>
          <a:p>
            <a:pPr lvl="0"/>
            <a:r>
              <a:rPr lang="da-DK" dirty="0"/>
              <a:t>Indhold og punktopstilling</a:t>
            </a:r>
          </a:p>
          <a:p>
            <a:pPr lvl="1"/>
            <a:r>
              <a:rPr lang="da-DK" dirty="0"/>
              <a:t>Andet niveau</a:t>
            </a:r>
          </a:p>
          <a:p>
            <a:pPr lvl="2"/>
            <a:r>
              <a:rPr lang="da-DK" dirty="0"/>
              <a:t>Tredje niveau</a:t>
            </a:r>
          </a:p>
        </p:txBody>
      </p:sp>
      <p:pic>
        <p:nvPicPr>
          <p:cNvPr id="10" name="Billede 9">
            <a:extLst>
              <a:ext uri="{FF2B5EF4-FFF2-40B4-BE49-F238E27FC236}">
                <a16:creationId xmlns:a16="http://schemas.microsoft.com/office/drawing/2014/main" id="{D4E16806-1228-0F4E-9251-C8D319F017A3}"/>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466208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el og indho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2"/>
          <a:srcRect l="27164" t="-16854" r="4256" b="77660"/>
          <a:stretch/>
        </p:blipFill>
        <p:spPr>
          <a:xfrm>
            <a:off x="3035300" y="3004458"/>
            <a:ext cx="6108700" cy="2710542"/>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p>
            <a:pPr lvl="0"/>
            <a:r>
              <a:rPr lang="da-DK" dirty="0"/>
              <a:t>Indhold og punktopstilling</a:t>
            </a:r>
          </a:p>
          <a:p>
            <a:pPr lvl="1"/>
            <a:r>
              <a:rPr lang="da-DK" dirty="0"/>
              <a:t>Andet niveau</a:t>
            </a:r>
          </a:p>
          <a:p>
            <a:pPr lvl="2"/>
            <a:r>
              <a:rPr lang="da-DK" dirty="0"/>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035321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27F4CB8-748C-E04E-84E9-6C7174910F94}"/>
              </a:ext>
            </a:extLst>
          </p:cNvPr>
          <p:cNvPicPr>
            <a:picLocks noChangeAspect="1"/>
          </p:cNvPicPr>
          <p:nvPr userDrawn="1"/>
        </p:nvPicPr>
        <p:blipFill rotWithShape="1">
          <a:blip r:embed="rId2"/>
          <a:srcRect r="682" b="6657"/>
          <a:stretch/>
        </p:blipFill>
        <p:spPr>
          <a:xfrm>
            <a:off x="0" y="0"/>
            <a:ext cx="9143999" cy="5715000"/>
          </a:xfrm>
          <a:prstGeom prst="rect">
            <a:avLst/>
          </a:prstGeom>
        </p:spPr>
      </p:pic>
      <p:pic>
        <p:nvPicPr>
          <p:cNvPr id="12" name="Billede 11">
            <a:extLst>
              <a:ext uri="{FF2B5EF4-FFF2-40B4-BE49-F238E27FC236}">
                <a16:creationId xmlns:a16="http://schemas.microsoft.com/office/drawing/2014/main" id="{6173725E-F125-1A49-AB08-CF61964002FA}"/>
              </a:ext>
            </a:extLst>
          </p:cNvPr>
          <p:cNvPicPr>
            <a:picLocks noChangeAspect="1"/>
          </p:cNvPicPr>
          <p:nvPr userDrawn="1"/>
        </p:nvPicPr>
        <p:blipFill rotWithShape="1">
          <a:blip r:embed="rId3">
            <a:alphaModFix amt="70000"/>
          </a:blip>
          <a:srcRect l="-1" r="26539" b="60967"/>
          <a:stretch/>
        </p:blipFill>
        <p:spPr>
          <a:xfrm>
            <a:off x="4377600" y="3182401"/>
            <a:ext cx="4766400" cy="2532600"/>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706142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el og indho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08868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el og indho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D3D39DC-B166-7A45-AE68-9A7F130617BC}"/>
              </a:ext>
            </a:extLst>
          </p:cNvPr>
          <p:cNvPicPr>
            <a:picLocks noChangeAspect="1"/>
          </p:cNvPicPr>
          <p:nvPr userDrawn="1"/>
        </p:nvPicPr>
        <p:blipFill rotWithShape="1">
          <a:blip r:embed="rId2"/>
          <a:srcRect r="27242" b="61310"/>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720843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el og indho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2786D59D-BD04-8F44-9FD3-56EBF47B23D1}"/>
              </a:ext>
            </a:extLst>
          </p:cNvPr>
          <p:cNvPicPr>
            <a:picLocks noChangeAspect="1"/>
          </p:cNvPicPr>
          <p:nvPr userDrawn="1"/>
        </p:nvPicPr>
        <p:blipFill rotWithShape="1">
          <a:blip r:embed="rId2"/>
          <a:srcRect r="26539" b="60967"/>
          <a:stretch/>
        </p:blipFill>
        <p:spPr>
          <a:xfrm>
            <a:off x="4377601" y="3182401"/>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561501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itel og indho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95201FA-75DE-2C4A-A557-5E1EDD1DE041}"/>
              </a:ext>
            </a:extLst>
          </p:cNvPr>
          <p:cNvPicPr>
            <a:picLocks noChangeAspect="1"/>
          </p:cNvPicPr>
          <p:nvPr userDrawn="1"/>
        </p:nvPicPr>
        <p:blipFill rotWithShape="1">
          <a:blip r:embed="rId2"/>
          <a:srcRect r="26539" b="60967"/>
          <a:stretch/>
        </p:blipFill>
        <p:spPr>
          <a:xfrm>
            <a:off x="2064109" y="2045966"/>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4481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7886700" cy="604190"/>
          </a:xfrm>
        </p:spPr>
        <p:txBody>
          <a:body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7886487" cy="2900363"/>
          </a:xfrm>
        </p:spPr>
        <p:txBody>
          <a:bodyPr/>
          <a:lstStyle/>
          <a:p>
            <a:pPr lvl="0"/>
            <a:r>
              <a:rPr lang="da-DK" dirty="0"/>
              <a:t>Indhold og punktopstilling</a:t>
            </a:r>
          </a:p>
          <a:p>
            <a:pPr lvl="1"/>
            <a:r>
              <a:rPr lang="da-DK" dirty="0"/>
              <a:t>Andet niveau</a:t>
            </a:r>
          </a:p>
          <a:p>
            <a:pPr lvl="2"/>
            <a:r>
              <a:rPr lang="da-DK" dirty="0"/>
              <a:t>Tredje niveau</a:t>
            </a:r>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902759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el og indhold">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4" name="Pladsholder til indhold 3">
            <a:extLst>
              <a:ext uri="{FF2B5EF4-FFF2-40B4-BE49-F238E27FC236}">
                <a16:creationId xmlns:a16="http://schemas.microsoft.com/office/drawing/2014/main" id="{35B697E9-8A92-D243-8D84-6A38C8D1D5DA}"/>
              </a:ext>
            </a:extLst>
          </p:cNvPr>
          <p:cNvSpPr>
            <a:spLocks noGrp="1"/>
          </p:cNvSpPr>
          <p:nvPr>
            <p:ph sz="quarter" idx="13"/>
          </p:nvPr>
        </p:nvSpPr>
        <p:spPr>
          <a:xfrm>
            <a:off x="1350168" y="1662113"/>
            <a:ext cx="6443663" cy="1404937"/>
          </a:xfrm>
        </p:spPr>
        <p:txBody>
          <a:bodyPr>
            <a:normAutofit/>
          </a:bodyPr>
          <a:lstStyle>
            <a:lvl1pPr algn="ctr">
              <a:defRPr sz="4200">
                <a:solidFill>
                  <a:schemeClr val="bg1"/>
                </a:solidFill>
              </a:defRPr>
            </a:lvl1pPr>
            <a:lvl2pPr algn="ctr">
              <a:defRPr/>
            </a:lvl2pPr>
            <a:lvl3pPr algn="ctr">
              <a:defRPr/>
            </a:lvl3pPr>
            <a:lvl4pPr algn="ctr">
              <a:defRPr/>
            </a:lvl4pPr>
            <a:lvl5pPr algn="ctr">
              <a:defRPr/>
            </a:lvl5pPr>
          </a:lstStyle>
          <a:p>
            <a:pPr lvl="0"/>
            <a:r>
              <a:rPr lang="da-DK" dirty="0"/>
              <a:t>Rediger teksttypografien i masteren</a:t>
            </a:r>
          </a:p>
        </p:txBody>
      </p:sp>
    </p:spTree>
    <p:extLst>
      <p:ext uri="{BB962C8B-B14F-4D97-AF65-F5344CB8AC3E}">
        <p14:creationId xmlns:p14="http://schemas.microsoft.com/office/powerpoint/2010/main" val="3098173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el og indho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2965931" y="2263430"/>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dirty="0"/>
              <a:t>TEMAOVERSKRIFT</a:t>
            </a:r>
          </a:p>
        </p:txBody>
      </p:sp>
      <p:pic>
        <p:nvPicPr>
          <p:cNvPr id="9" name="Billede 8">
            <a:extLst>
              <a:ext uri="{FF2B5EF4-FFF2-40B4-BE49-F238E27FC236}">
                <a16:creationId xmlns:a16="http://schemas.microsoft.com/office/drawing/2014/main" id="{DA362614-BAA2-0443-82DE-CE0117E3FFDB}"/>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639039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el og indhold">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dirty="0"/>
          </a:p>
        </p:txBody>
      </p:sp>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dirty="0"/>
              <a:t>TEMAOVERSKRIFT</a:t>
            </a:r>
          </a:p>
        </p:txBody>
      </p:sp>
      <p:pic>
        <p:nvPicPr>
          <p:cNvPr id="7" name="Billede 6">
            <a:extLst>
              <a:ext uri="{FF2B5EF4-FFF2-40B4-BE49-F238E27FC236}">
                <a16:creationId xmlns:a16="http://schemas.microsoft.com/office/drawing/2014/main" id="{297A7741-8029-B34C-BB59-C4D5D4B296F1}"/>
              </a:ext>
            </a:extLst>
          </p:cNvPr>
          <p:cNvPicPr>
            <a:picLocks noChangeAspect="1"/>
          </p:cNvPicPr>
          <p:nvPr userDrawn="1"/>
        </p:nvPicPr>
        <p:blipFill>
          <a:blip r:embed="rId3"/>
          <a:stretch>
            <a:fillRect/>
          </a:stretch>
        </p:blipFill>
        <p:spPr>
          <a:xfrm>
            <a:off x="3233869" y="2108245"/>
            <a:ext cx="2669816" cy="1073037"/>
          </a:xfrm>
          <a:prstGeom prst="rect">
            <a:avLst/>
          </a:prstGeom>
        </p:spPr>
      </p:pic>
    </p:spTree>
    <p:extLst>
      <p:ext uri="{BB962C8B-B14F-4D97-AF65-F5344CB8AC3E}">
        <p14:creationId xmlns:p14="http://schemas.microsoft.com/office/powerpoint/2010/main" val="2863393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24535"/>
      </p:ext>
    </p:extLst>
  </p:cSld>
  <p:clrMapOvr>
    <a:masterClrMapping/>
  </p:clrMapOvr>
  <p:extLst mod="1">
    <p:ext uri="{DCECCB84-F9BA-43D5-87BE-67443E8EF086}">
      <p15:sldGuideLst xmlns:p15="http://schemas.microsoft.com/office/powerpoint/2012/main">
        <p15:guide id="1" orient="horz" pos="1800">
          <p15:clr>
            <a:srgbClr val="FBAE40"/>
          </p15:clr>
        </p15:guide>
        <p15:guide id="2" pos="2880">
          <p15:clr>
            <a:srgbClr val="FBAE40"/>
          </p15:clr>
        </p15:guide>
        <p15:guide id="3" pos="5756">
          <p15:clr>
            <a:srgbClr val="FBAE40"/>
          </p15:clr>
        </p15:guide>
        <p15:guide id="4" orient="horz" pos="343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227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283F-B586-498F-A264-36C1DD7F5A0F}"/>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857A4F0C-7F26-4A5D-84C4-0425D2D2969F}"/>
              </a:ext>
            </a:extLst>
          </p:cNvPr>
          <p:cNvSpPr>
            <a:spLocks noGrp="1"/>
          </p:cNvSpPr>
          <p:nvPr>
            <p:ph type="dt" sz="half" idx="10"/>
          </p:nvPr>
        </p:nvSpPr>
        <p:spPr/>
        <p:txBody>
          <a:bodyPr/>
          <a:lstStyle/>
          <a:p>
            <a:fld id="{FDD968BF-624F-41AA-8B16-62D53AAA63DC}" type="datetimeFigureOut">
              <a:rPr lang="da-DK" smtClean="0"/>
              <a:t>04-03-2019</a:t>
            </a:fld>
            <a:endParaRPr lang="da-DK"/>
          </a:p>
        </p:txBody>
      </p:sp>
      <p:sp>
        <p:nvSpPr>
          <p:cNvPr id="4" name="Footer Placeholder 3">
            <a:extLst>
              <a:ext uri="{FF2B5EF4-FFF2-40B4-BE49-F238E27FC236}">
                <a16:creationId xmlns:a16="http://schemas.microsoft.com/office/drawing/2014/main" id="{34D2E360-C6B4-4138-B3B8-11BFE15862D5}"/>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D68AD326-F9FA-489F-B96B-3220DA82478C}"/>
              </a:ext>
            </a:extLst>
          </p:cNvPr>
          <p:cNvSpPr>
            <a:spLocks noGrp="1"/>
          </p:cNvSpPr>
          <p:nvPr>
            <p:ph type="sldNum" sz="quarter" idx="12"/>
          </p:nvPr>
        </p:nvSpPr>
        <p:spPr/>
        <p:txBody>
          <a:bodyPr/>
          <a:lstStyle/>
          <a:p>
            <a:fld id="{6A76C721-AFC3-45AA-9C71-07C1C119A5E7}" type="slidenum">
              <a:rPr lang="da-DK" smtClean="0"/>
              <a:t>‹#›</a:t>
            </a:fld>
            <a:endParaRPr lang="da-DK"/>
          </a:p>
        </p:txBody>
      </p:sp>
    </p:spTree>
    <p:extLst>
      <p:ext uri="{BB962C8B-B14F-4D97-AF65-F5344CB8AC3E}">
        <p14:creationId xmlns:p14="http://schemas.microsoft.com/office/powerpoint/2010/main" val="214199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 og indhold">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26130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6F9560D-F720-0B45-8059-8893C9EB3EE2}"/>
              </a:ext>
            </a:extLst>
          </p:cNvPr>
          <p:cNvPicPr>
            <a:picLocks noChangeAspect="1"/>
          </p:cNvPicPr>
          <p:nvPr userDrawn="1"/>
        </p:nvPicPr>
        <p:blipFill rotWithShape="1">
          <a:blip r:embed="rId2"/>
          <a:srcRect l="1" t="3388" r="-4514"/>
          <a:stretch/>
        </p:blipFill>
        <p:spPr>
          <a:xfrm>
            <a:off x="5371319" y="0"/>
            <a:ext cx="4114707" cy="5714999"/>
          </a:xfrm>
          <a:prstGeom prst="rect">
            <a:avLst/>
          </a:prstGeom>
        </p:spPr>
      </p:pic>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3"/>
          <a:srcRect t="5812" r="31420" b="11550"/>
          <a:stretch/>
        </p:blipFill>
        <p:spPr>
          <a:xfrm>
            <a:off x="3293566" y="1"/>
            <a:ext cx="6108700" cy="5714999"/>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4988229" cy="604190"/>
          </a:xfrm>
        </p:spPr>
        <p:txBody>
          <a:body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50" y="1662113"/>
            <a:ext cx="4988016" cy="2900363"/>
          </a:xfrm>
        </p:spPr>
        <p:txBody>
          <a:bodyPr/>
          <a:lstStyle/>
          <a:p>
            <a:pPr lvl="0"/>
            <a:r>
              <a:rPr lang="da-DK" dirty="0"/>
              <a:t>Indhold og punktopstilling</a:t>
            </a:r>
          </a:p>
          <a:p>
            <a:pPr lvl="1"/>
            <a:r>
              <a:rPr lang="da-DK" dirty="0"/>
              <a:t>Andet niveau</a:t>
            </a:r>
          </a:p>
          <a:p>
            <a:pPr lvl="2"/>
            <a:r>
              <a:rPr lang="da-DK" dirty="0"/>
              <a:t>Tredje niveau</a:t>
            </a:r>
          </a:p>
        </p:txBody>
      </p:sp>
      <p:pic>
        <p:nvPicPr>
          <p:cNvPr id="10" name="Billede 9">
            <a:extLst>
              <a:ext uri="{FF2B5EF4-FFF2-40B4-BE49-F238E27FC236}">
                <a16:creationId xmlns:a16="http://schemas.microsoft.com/office/drawing/2014/main" id="{D4E16806-1228-0F4E-9251-C8D319F017A3}"/>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62926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og indho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2"/>
          <a:srcRect l="27164" t="-16854" r="4256" b="77660"/>
          <a:stretch/>
        </p:blipFill>
        <p:spPr>
          <a:xfrm>
            <a:off x="3035300" y="3004458"/>
            <a:ext cx="6108700" cy="2710542"/>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p>
            <a:pPr lvl="0"/>
            <a:r>
              <a:rPr lang="da-DK" dirty="0"/>
              <a:t>Indhold og punktopstilling</a:t>
            </a:r>
          </a:p>
          <a:p>
            <a:pPr lvl="1"/>
            <a:r>
              <a:rPr lang="da-DK" dirty="0"/>
              <a:t>Andet niveau</a:t>
            </a:r>
          </a:p>
          <a:p>
            <a:pPr lvl="2"/>
            <a:r>
              <a:rPr lang="da-DK" dirty="0"/>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74712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27F4CB8-748C-E04E-84E9-6C7174910F94}"/>
              </a:ext>
            </a:extLst>
          </p:cNvPr>
          <p:cNvPicPr>
            <a:picLocks noChangeAspect="1"/>
          </p:cNvPicPr>
          <p:nvPr userDrawn="1"/>
        </p:nvPicPr>
        <p:blipFill rotWithShape="1">
          <a:blip r:embed="rId2"/>
          <a:srcRect r="682" b="6657"/>
          <a:stretch/>
        </p:blipFill>
        <p:spPr>
          <a:xfrm>
            <a:off x="0" y="0"/>
            <a:ext cx="9143999" cy="5715000"/>
          </a:xfrm>
          <a:prstGeom prst="rect">
            <a:avLst/>
          </a:prstGeom>
        </p:spPr>
      </p:pic>
      <p:pic>
        <p:nvPicPr>
          <p:cNvPr id="12" name="Billede 11">
            <a:extLst>
              <a:ext uri="{FF2B5EF4-FFF2-40B4-BE49-F238E27FC236}">
                <a16:creationId xmlns:a16="http://schemas.microsoft.com/office/drawing/2014/main" id="{6173725E-F125-1A49-AB08-CF61964002FA}"/>
              </a:ext>
            </a:extLst>
          </p:cNvPr>
          <p:cNvPicPr>
            <a:picLocks noChangeAspect="1"/>
          </p:cNvPicPr>
          <p:nvPr userDrawn="1"/>
        </p:nvPicPr>
        <p:blipFill rotWithShape="1">
          <a:blip r:embed="rId3">
            <a:alphaModFix amt="70000"/>
          </a:blip>
          <a:srcRect l="-1" r="26539" b="60967"/>
          <a:stretch/>
        </p:blipFill>
        <p:spPr>
          <a:xfrm>
            <a:off x="4377600" y="3182401"/>
            <a:ext cx="4766400" cy="2532600"/>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63369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
    <p:bg>
      <p:bgPr>
        <a:solidFill>
          <a:srgbClr val="347DA7"/>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417725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el og indhold">
    <p:bg>
      <p:bgPr>
        <a:solidFill>
          <a:srgbClr val="45B7C1"/>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D3D39DC-B166-7A45-AE68-9A7F130617BC}"/>
              </a:ext>
            </a:extLst>
          </p:cNvPr>
          <p:cNvPicPr>
            <a:picLocks noChangeAspect="1"/>
          </p:cNvPicPr>
          <p:nvPr userDrawn="1"/>
        </p:nvPicPr>
        <p:blipFill rotWithShape="1">
          <a:blip r:embed="rId2"/>
          <a:srcRect r="27242" b="61310"/>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dirty="0"/>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dirty="0"/>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dirty="0"/>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Indhold og punktopstilling</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35033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737" y="1020763"/>
            <a:ext cx="7886700" cy="604190"/>
          </a:xfrm>
          <a:prstGeom prst="rect">
            <a:avLst/>
          </a:prstGeom>
        </p:spPr>
        <p:txBody>
          <a:bodyPr vert="horz" lIns="0" tIns="0" rIns="0" bIns="0" rtlCol="0" anchor="t" anchorCtr="0">
            <a:normAutofit/>
          </a:bodyPr>
          <a:lstStyle/>
          <a:p>
            <a:r>
              <a:rPr lang="da-DK" dirty="0"/>
              <a:t>Klik for at redigere i master</a:t>
            </a:r>
            <a:endParaRPr lang="en-US" dirty="0"/>
          </a:p>
        </p:txBody>
      </p:sp>
      <p:sp>
        <p:nvSpPr>
          <p:cNvPr id="3" name="Text Placeholder 2"/>
          <p:cNvSpPr>
            <a:spLocks noGrp="1"/>
          </p:cNvSpPr>
          <p:nvPr>
            <p:ph type="body" idx="1"/>
          </p:nvPr>
        </p:nvSpPr>
        <p:spPr>
          <a:xfrm>
            <a:off x="615737" y="1666516"/>
            <a:ext cx="7886700" cy="3175336"/>
          </a:xfrm>
          <a:prstGeom prst="rect">
            <a:avLst/>
          </a:prstGeom>
        </p:spPr>
        <p:txBody>
          <a:bodyPr vert="horz" lIns="0" tIns="0" rIns="0" bIns="0" rtlCol="0" anchor="t" anchorCtr="0">
            <a:normAutofit/>
          </a:bodyPr>
          <a:lstStyle/>
          <a:p>
            <a:pPr lvl="0"/>
            <a:r>
              <a:rPr lang="da-DK" dirty="0"/>
              <a:t>Rediger typografien i masterens</a:t>
            </a:r>
          </a:p>
          <a:p>
            <a:pPr lvl="1"/>
            <a:r>
              <a:rPr lang="da-DK" dirty="0"/>
              <a:t>Andet niveau</a:t>
            </a:r>
          </a:p>
          <a:p>
            <a:pPr lvl="2"/>
            <a:r>
              <a:rPr lang="da-DK" dirty="0"/>
              <a:t>Tredje niveau</a:t>
            </a:r>
          </a:p>
        </p:txBody>
      </p:sp>
      <p:sp>
        <p:nvSpPr>
          <p:cNvPr id="5" name="Footer Placeholder 4"/>
          <p:cNvSpPr>
            <a:spLocks noGrp="1"/>
          </p:cNvSpPr>
          <p:nvPr>
            <p:ph type="ftr" sz="quarter" idx="3"/>
          </p:nvPr>
        </p:nvSpPr>
        <p:spPr>
          <a:xfrm>
            <a:off x="1524495" y="5356731"/>
            <a:ext cx="2922814" cy="304271"/>
          </a:xfrm>
          <a:prstGeom prst="rect">
            <a:avLst/>
          </a:prstGeom>
        </p:spPr>
        <p:txBody>
          <a:bodyPr vert="horz" lIns="0" tIns="0" rIns="0" bIns="0" rtlCol="0" anchor="t" anchorCtr="0"/>
          <a:lstStyle>
            <a:lvl1pPr algn="l">
              <a:defRPr sz="700">
                <a:solidFill>
                  <a:schemeClr val="tx1">
                    <a:tint val="75000"/>
                  </a:schemeClr>
                </a:solidFill>
                <a:latin typeface="Calibri" panose="020F0502020204030204" pitchFamily="34" charset="0"/>
                <a:cs typeface="Calibri" panose="020F0502020204030204" pitchFamily="34" charset="0"/>
              </a:defRPr>
            </a:lvl1pPr>
          </a:lstStyle>
          <a:p>
            <a:endParaRPr lang="da-DK" dirty="0"/>
          </a:p>
        </p:txBody>
      </p:sp>
    </p:spTree>
    <p:extLst>
      <p:ext uri="{BB962C8B-B14F-4D97-AF65-F5344CB8AC3E}">
        <p14:creationId xmlns:p14="http://schemas.microsoft.com/office/powerpoint/2010/main" val="138056179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92" r:id="rId4"/>
    <p:sldLayoutId id="2147483686" r:id="rId5"/>
    <p:sldLayoutId id="2147483687" r:id="rId6"/>
    <p:sldLayoutId id="2147483698" r:id="rId7"/>
    <p:sldLayoutId id="2147483688" r:id="rId8"/>
    <p:sldLayoutId id="2147483694" r:id="rId9"/>
    <p:sldLayoutId id="2147483695" r:id="rId10"/>
    <p:sldLayoutId id="2147483696" r:id="rId11"/>
    <p:sldLayoutId id="2147483691" r:id="rId12"/>
    <p:sldLayoutId id="2147483689" r:id="rId13"/>
    <p:sldLayoutId id="2147483690" r:id="rId14"/>
    <p:sldLayoutId id="2147483664" r:id="rId15"/>
    <p:sldLayoutId id="2147483665" r:id="rId16"/>
    <p:sldLayoutId id="2147483699" r:id="rId17"/>
    <p:sldLayoutId id="2147483700" r:id="rId18"/>
  </p:sldLayoutIdLst>
  <p:txStyles>
    <p:titleStyle>
      <a:lvl1pPr algn="l" defTabSz="685800" rtl="0" eaLnBrk="1" latinLnBrk="0" hangingPunct="1">
        <a:lnSpc>
          <a:spcPct val="90000"/>
        </a:lnSpc>
        <a:spcBef>
          <a:spcPct val="0"/>
        </a:spcBef>
        <a:buNone/>
        <a:defRPr sz="2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00" userDrawn="1">
          <p15:clr>
            <a:srgbClr val="F26B43"/>
          </p15:clr>
        </p15:guide>
        <p15:guide id="2" pos="2880" userDrawn="1">
          <p15:clr>
            <a:srgbClr val="F26B43"/>
          </p15:clr>
        </p15:guide>
        <p15:guide id="3" pos="385" userDrawn="1">
          <p15:clr>
            <a:srgbClr val="F26B43"/>
          </p15:clr>
        </p15:guide>
        <p15:guide id="4" orient="horz" pos="3430" userDrawn="1">
          <p15:clr>
            <a:srgbClr val="F26B43"/>
          </p15:clr>
        </p15:guide>
        <p15:guide id="5" orient="horz" pos="643" userDrawn="1">
          <p15:clr>
            <a:srgbClr val="F26B43"/>
          </p15:clr>
        </p15:guide>
        <p15:guide id="6" pos="5359" userDrawn="1">
          <p15:clr>
            <a:srgbClr val="F26B43"/>
          </p15:clr>
        </p15:guide>
        <p15:guide id="7" orient="horz" pos="10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5B7C1"/>
            </a:gs>
            <a:gs pos="100000">
              <a:srgbClr val="18638F"/>
            </a:gs>
            <a:gs pos="100000">
              <a:srgbClr val="02487A"/>
            </a:gs>
            <a:gs pos="100000">
              <a:srgbClr val="45B7C1"/>
            </a:gs>
            <a:gs pos="100000">
              <a:srgbClr val="192A79"/>
            </a:gs>
          </a:gsLst>
          <a:lin ang="66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737" y="1020763"/>
            <a:ext cx="7886700" cy="604190"/>
          </a:xfrm>
          <a:prstGeom prst="rect">
            <a:avLst/>
          </a:prstGeom>
        </p:spPr>
        <p:txBody>
          <a:bodyPr vert="horz" lIns="0" tIns="0" rIns="0" bIns="0" rtlCol="0" anchor="t" anchorCtr="0">
            <a:normAutofit/>
          </a:bodyPr>
          <a:lstStyle/>
          <a:p>
            <a:r>
              <a:rPr lang="da-DK" dirty="0"/>
              <a:t>Klik for at redigere i master</a:t>
            </a:r>
            <a:endParaRPr lang="en-US" dirty="0"/>
          </a:p>
        </p:txBody>
      </p:sp>
      <p:sp>
        <p:nvSpPr>
          <p:cNvPr id="3" name="Text Placeholder 2"/>
          <p:cNvSpPr>
            <a:spLocks noGrp="1"/>
          </p:cNvSpPr>
          <p:nvPr>
            <p:ph type="body" idx="1"/>
          </p:nvPr>
        </p:nvSpPr>
        <p:spPr>
          <a:xfrm>
            <a:off x="615737" y="1666516"/>
            <a:ext cx="7886700" cy="3175336"/>
          </a:xfrm>
          <a:prstGeom prst="rect">
            <a:avLst/>
          </a:prstGeom>
        </p:spPr>
        <p:txBody>
          <a:bodyPr vert="horz" lIns="0" tIns="0" rIns="0" bIns="0" rtlCol="0" anchor="t" anchorCtr="0">
            <a:normAutofit/>
          </a:bodyPr>
          <a:lstStyle/>
          <a:p>
            <a:pPr lvl="0"/>
            <a:r>
              <a:rPr lang="da-DK" dirty="0"/>
              <a:t>Rediger typografien i masterens</a:t>
            </a:r>
          </a:p>
          <a:p>
            <a:pPr lvl="1"/>
            <a:r>
              <a:rPr lang="da-DK" dirty="0"/>
              <a:t>Andet niveau</a:t>
            </a:r>
          </a:p>
          <a:p>
            <a:pPr lvl="2"/>
            <a:r>
              <a:rPr lang="da-DK" dirty="0"/>
              <a:t>Tredje niveau</a:t>
            </a:r>
          </a:p>
        </p:txBody>
      </p:sp>
      <p:sp>
        <p:nvSpPr>
          <p:cNvPr id="5" name="Footer Placeholder 4"/>
          <p:cNvSpPr>
            <a:spLocks noGrp="1"/>
          </p:cNvSpPr>
          <p:nvPr>
            <p:ph type="ftr" sz="quarter" idx="3"/>
          </p:nvPr>
        </p:nvSpPr>
        <p:spPr>
          <a:xfrm>
            <a:off x="1524495" y="5356731"/>
            <a:ext cx="2922814" cy="304271"/>
          </a:xfrm>
          <a:prstGeom prst="rect">
            <a:avLst/>
          </a:prstGeom>
        </p:spPr>
        <p:txBody>
          <a:bodyPr vert="horz" lIns="0" tIns="0" rIns="0" bIns="0" rtlCol="0" anchor="t" anchorCtr="0"/>
          <a:lstStyle>
            <a:lvl1pPr algn="l">
              <a:defRPr sz="700">
                <a:solidFill>
                  <a:schemeClr val="tx1">
                    <a:tint val="75000"/>
                  </a:schemeClr>
                </a:solidFill>
                <a:latin typeface="Calibri" panose="020F0502020204030204" pitchFamily="34" charset="0"/>
                <a:cs typeface="Calibri" panose="020F0502020204030204" pitchFamily="34" charset="0"/>
              </a:defRPr>
            </a:lvl1pPr>
          </a:lstStyle>
          <a:p>
            <a:endParaRPr lang="da-DK" dirty="0"/>
          </a:p>
        </p:txBody>
      </p:sp>
    </p:spTree>
    <p:extLst>
      <p:ext uri="{BB962C8B-B14F-4D97-AF65-F5344CB8AC3E}">
        <p14:creationId xmlns:p14="http://schemas.microsoft.com/office/powerpoint/2010/main" val="37276682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685800" rtl="0" eaLnBrk="1" latinLnBrk="0" hangingPunct="1">
        <a:lnSpc>
          <a:spcPct val="90000"/>
        </a:lnSpc>
        <a:spcBef>
          <a:spcPct val="0"/>
        </a:spcBef>
        <a:buNone/>
        <a:defRPr sz="2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00">
          <p15:clr>
            <a:srgbClr val="F26B43"/>
          </p15:clr>
        </p15:guide>
        <p15:guide id="2" pos="2880">
          <p15:clr>
            <a:srgbClr val="F26B43"/>
          </p15:clr>
        </p15:guide>
        <p15:guide id="3" pos="385">
          <p15:clr>
            <a:srgbClr val="F26B43"/>
          </p15:clr>
        </p15:guide>
        <p15:guide id="4" orient="horz" pos="3430">
          <p15:clr>
            <a:srgbClr val="F26B43"/>
          </p15:clr>
        </p15:guide>
        <p15:guide id="5" orient="horz" pos="643">
          <p15:clr>
            <a:srgbClr val="F26B43"/>
          </p15:clr>
        </p15:guide>
        <p15:guide id="6" pos="5359">
          <p15:clr>
            <a:srgbClr val="F26B43"/>
          </p15:clr>
        </p15:guide>
        <p15:guide id="7" orient="horz" pos="10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E94308CD-C22D-428B-B973-0146783840D7}"/>
              </a:ext>
            </a:extLst>
          </p:cNvPr>
          <p:cNvPicPr>
            <a:picLocks noChangeAspect="1"/>
          </p:cNvPicPr>
          <p:nvPr/>
        </p:nvPicPr>
        <p:blipFill>
          <a:blip r:embed="rId3"/>
          <a:stretch>
            <a:fillRect/>
          </a:stretch>
        </p:blipFill>
        <p:spPr>
          <a:xfrm>
            <a:off x="1974292" y="1788074"/>
            <a:ext cx="2390060" cy="967975"/>
          </a:xfrm>
          <a:prstGeom prst="rect">
            <a:avLst/>
          </a:prstGeom>
        </p:spPr>
      </p:pic>
      <p:pic>
        <p:nvPicPr>
          <p:cNvPr id="21" name="Billede 20">
            <a:extLst>
              <a:ext uri="{FF2B5EF4-FFF2-40B4-BE49-F238E27FC236}">
                <a16:creationId xmlns:a16="http://schemas.microsoft.com/office/drawing/2014/main" id="{D3C24A9B-845B-41A7-89B8-46435A3E427E}"/>
              </a:ext>
            </a:extLst>
          </p:cNvPr>
          <p:cNvPicPr>
            <a:picLocks noChangeAspect="1"/>
          </p:cNvPicPr>
          <p:nvPr/>
        </p:nvPicPr>
        <p:blipFill rotWithShape="1">
          <a:blip r:embed="rId4"/>
          <a:srcRect/>
          <a:stretch/>
        </p:blipFill>
        <p:spPr>
          <a:xfrm flipH="1">
            <a:off x="6319370" y="1"/>
            <a:ext cx="3978274" cy="5977458"/>
          </a:xfrm>
          <a:prstGeom prst="ellipse">
            <a:avLst/>
          </a:prstGeom>
        </p:spPr>
      </p:pic>
      <p:sp>
        <p:nvSpPr>
          <p:cNvPr id="9" name="Ellipse 48">
            <a:extLst>
              <a:ext uri="{FF2B5EF4-FFF2-40B4-BE49-F238E27FC236}">
                <a16:creationId xmlns:a16="http://schemas.microsoft.com/office/drawing/2014/main" id="{74209739-9236-4BF5-A72D-324CA41919B0}"/>
              </a:ext>
            </a:extLst>
          </p:cNvPr>
          <p:cNvSpPr/>
          <p:nvPr/>
        </p:nvSpPr>
        <p:spPr>
          <a:xfrm rot="5400000">
            <a:off x="5898248" y="153793"/>
            <a:ext cx="5927593" cy="5620010"/>
          </a:xfrm>
          <a:prstGeom prst="ellipse">
            <a:avLst/>
          </a:prstGeom>
          <a:noFill/>
          <a:ln w="641350">
            <a:solidFill>
              <a:srgbClr val="549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da-DK" sz="1404"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A10F35FA-9428-43A6-AA66-35C90C3DF2BC}"/>
              </a:ext>
            </a:extLst>
          </p:cNvPr>
          <p:cNvSpPr/>
          <p:nvPr/>
        </p:nvSpPr>
        <p:spPr>
          <a:xfrm>
            <a:off x="884254" y="2623604"/>
            <a:ext cx="4415416" cy="707886"/>
          </a:xfrm>
          <a:prstGeom prst="rect">
            <a:avLst/>
          </a:prstGeom>
        </p:spPr>
        <p:txBody>
          <a:bodyPr wrap="square">
            <a:spAutoFit/>
          </a:bodyPr>
          <a:lstStyle/>
          <a:p>
            <a:pPr marL="0" marR="0" lvl="0" indent="0" algn="ctr" defTabSz="713203"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a:t>
            </a:r>
          </a:p>
          <a:p>
            <a:pPr marL="0" marR="0" lvl="0" indent="0" algn="ctr" defTabSz="713203"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Opsætning</a:t>
            </a:r>
            <a:endParaRPr kumimoji="0" lang="da-DK" sz="1404"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9869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2AE756-37E0-4B40-9F9B-E2FBF179DB42}"/>
              </a:ext>
            </a:extLst>
          </p:cNvPr>
          <p:cNvPicPr>
            <a:picLocks noChangeAspect="1"/>
          </p:cNvPicPr>
          <p:nvPr/>
        </p:nvPicPr>
        <p:blipFill>
          <a:blip r:embed="rId3"/>
          <a:stretch>
            <a:fillRect/>
          </a:stretch>
        </p:blipFill>
        <p:spPr>
          <a:xfrm>
            <a:off x="3543300" y="2411265"/>
            <a:ext cx="5600700" cy="3371850"/>
          </a:xfrm>
          <a:prstGeom prst="rect">
            <a:avLst/>
          </a:prstGeom>
        </p:spPr>
      </p:pic>
      <p:pic>
        <p:nvPicPr>
          <p:cNvPr id="9" name="Billede 6">
            <a:extLst>
              <a:ext uri="{FF2B5EF4-FFF2-40B4-BE49-F238E27FC236}">
                <a16:creationId xmlns:a16="http://schemas.microsoft.com/office/drawing/2014/main" id="{B48D4CA6-DFEE-4954-98AE-4B99EBB2A931}"/>
              </a:ext>
            </a:extLst>
          </p:cNvPr>
          <p:cNvPicPr>
            <a:picLocks noChangeAspect="1"/>
          </p:cNvPicPr>
          <p:nvPr/>
        </p:nvPicPr>
        <p:blipFill rotWithShape="1">
          <a:blip r:embed="rId4"/>
          <a:srcRect l="26882" t="21925" r="41964" b="54866"/>
          <a:stretch/>
        </p:blipFill>
        <p:spPr>
          <a:xfrm>
            <a:off x="1636202" y="2294320"/>
            <a:ext cx="7507798" cy="3425663"/>
          </a:xfrm>
          <a:prstGeom prst="rect">
            <a:avLst/>
          </a:prstGeom>
        </p:spPr>
      </p:pic>
      <p:sp>
        <p:nvSpPr>
          <p:cNvPr id="2" name="Rectangle 1">
            <a:extLst>
              <a:ext uri="{FF2B5EF4-FFF2-40B4-BE49-F238E27FC236}">
                <a16:creationId xmlns:a16="http://schemas.microsoft.com/office/drawing/2014/main" id="{B3DB55AF-9864-453C-9730-84EEE8F07EA1}"/>
              </a:ext>
            </a:extLst>
          </p:cNvPr>
          <p:cNvSpPr/>
          <p:nvPr/>
        </p:nvSpPr>
        <p:spPr>
          <a:xfrm>
            <a:off x="1053075" y="1669995"/>
            <a:ext cx="4496825" cy="584775"/>
          </a:xfrm>
          <a:prstGeom prst="rect">
            <a:avLst/>
          </a:prstGeom>
        </p:spPr>
        <p:txBody>
          <a:bodyPr wrap="square">
            <a:spAutoFit/>
          </a:bodyPr>
          <a:lstStyle/>
          <a:p>
            <a:pPr marL="342900" marR="0" lvl="0" indent="-342900">
              <a:spcBef>
                <a:spcPts val="0"/>
              </a:spcBef>
              <a:spcAft>
                <a:spcPts val="800"/>
              </a:spcAft>
              <a:buFont typeface="Symbol" panose="05050102010706020507" pitchFamily="18" charset="2"/>
              <a:buChar char=""/>
            </a:pPr>
            <a:r>
              <a:rPr lang="da-DK" sz="1600" dirty="0">
                <a:solidFill>
                  <a:schemeClr val="bg1"/>
                </a:solidFill>
                <a:latin typeface="Lato black"/>
                <a:ea typeface="Times New Roman" panose="02020603050405020304" pitchFamily="18" charset="0"/>
                <a:cs typeface="Times New Roman" panose="02020603050405020304" pitchFamily="18" charset="0"/>
              </a:rPr>
              <a:t>At vi kommer omkring jeres oplevelser og erfaringer med Aula opsætning</a:t>
            </a:r>
          </a:p>
        </p:txBody>
      </p:sp>
      <p:sp>
        <p:nvSpPr>
          <p:cNvPr id="10" name="Titel 1">
            <a:extLst>
              <a:ext uri="{FF2B5EF4-FFF2-40B4-BE49-F238E27FC236}">
                <a16:creationId xmlns:a16="http://schemas.microsoft.com/office/drawing/2014/main" id="{DD837942-900D-4D25-8B58-B50020A1917F}"/>
              </a:ext>
            </a:extLst>
          </p:cNvPr>
          <p:cNvSpPr txBox="1">
            <a:spLocks/>
          </p:cNvSpPr>
          <p:nvPr/>
        </p:nvSpPr>
        <p:spPr>
          <a:xfrm>
            <a:off x="1163956" y="1084952"/>
            <a:ext cx="6064786" cy="543771"/>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da-DK" sz="3500" dirty="0">
                <a:solidFill>
                  <a:schemeClr val="bg1"/>
                </a:solidFill>
                <a:latin typeface="Lato black"/>
              </a:rPr>
              <a:t>Formål</a:t>
            </a:r>
          </a:p>
        </p:txBody>
      </p:sp>
      <p:sp>
        <p:nvSpPr>
          <p:cNvPr id="11" name="Rectangle 10">
            <a:extLst>
              <a:ext uri="{FF2B5EF4-FFF2-40B4-BE49-F238E27FC236}">
                <a16:creationId xmlns:a16="http://schemas.microsoft.com/office/drawing/2014/main" id="{08F604ED-58F6-468B-AC19-A999E1F272F2}"/>
              </a:ext>
            </a:extLst>
          </p:cNvPr>
          <p:cNvSpPr/>
          <p:nvPr/>
        </p:nvSpPr>
        <p:spPr>
          <a:xfrm>
            <a:off x="1053075" y="2832930"/>
            <a:ext cx="4496825" cy="1036181"/>
          </a:xfrm>
          <a:prstGeom prst="rect">
            <a:avLst/>
          </a:prstGeom>
        </p:spPr>
        <p:txBody>
          <a:bodyPr wrap="square">
            <a:spAutoFit/>
          </a:bodyPr>
          <a:lstStyle/>
          <a:p>
            <a:pPr marL="342900" indent="-342900">
              <a:spcAft>
                <a:spcPts val="800"/>
              </a:spcAft>
              <a:buFont typeface="Symbol" panose="05050102010706020507" pitchFamily="18" charset="2"/>
              <a:buChar char=""/>
            </a:pPr>
            <a:r>
              <a:rPr lang="da-DK" sz="1600" dirty="0">
                <a:solidFill>
                  <a:schemeClr val="bg1"/>
                </a:solidFill>
                <a:latin typeface="Lato black"/>
              </a:rPr>
              <a:t>At vi får vendt forårets opsætningsforløb</a:t>
            </a:r>
          </a:p>
          <a:p>
            <a:pPr>
              <a:spcAft>
                <a:spcPts val="800"/>
              </a:spcAft>
            </a:pPr>
            <a:endParaRPr lang="da-DK" sz="1600" dirty="0">
              <a:solidFill>
                <a:schemeClr val="bg1"/>
              </a:solidFill>
              <a:latin typeface="Lato black"/>
            </a:endParaRPr>
          </a:p>
          <a:p>
            <a:pPr>
              <a:spcAft>
                <a:spcPts val="800"/>
              </a:spcAft>
            </a:pPr>
            <a:r>
              <a:rPr lang="da-DK" sz="1600" b="1" dirty="0">
                <a:solidFill>
                  <a:schemeClr val="bg1"/>
                </a:solidFill>
                <a:latin typeface="Lato black"/>
                <a:sym typeface="Wingdings" panose="05000000000000000000" pitchFamily="2" charset="2"/>
              </a:rPr>
              <a:t> Forventningsafstemme</a:t>
            </a:r>
            <a:endParaRPr lang="da-DK" sz="1600" b="1" dirty="0">
              <a:solidFill>
                <a:schemeClr val="bg1"/>
              </a:solidFill>
              <a:latin typeface="Lato black"/>
            </a:endParaRPr>
          </a:p>
        </p:txBody>
      </p:sp>
      <p:sp>
        <p:nvSpPr>
          <p:cNvPr id="13" name="Rectangle 12">
            <a:extLst>
              <a:ext uri="{FF2B5EF4-FFF2-40B4-BE49-F238E27FC236}">
                <a16:creationId xmlns:a16="http://schemas.microsoft.com/office/drawing/2014/main" id="{06051640-B094-4217-A5BF-D02560D6F0AE}"/>
              </a:ext>
            </a:extLst>
          </p:cNvPr>
          <p:cNvSpPr/>
          <p:nvPr/>
        </p:nvSpPr>
        <p:spPr>
          <a:xfrm>
            <a:off x="1053074" y="2318677"/>
            <a:ext cx="4701181" cy="338554"/>
          </a:xfrm>
          <a:prstGeom prst="rect">
            <a:avLst/>
          </a:prstGeom>
        </p:spPr>
        <p:txBody>
          <a:bodyPr wrap="square">
            <a:spAutoFit/>
          </a:bodyPr>
          <a:lstStyle/>
          <a:p>
            <a:pPr marL="342900" indent="-342900">
              <a:spcAft>
                <a:spcPts val="800"/>
              </a:spcAft>
              <a:buFont typeface="Symbol" panose="05050102010706020507" pitchFamily="18" charset="2"/>
              <a:buChar char=""/>
            </a:pPr>
            <a:r>
              <a:rPr lang="da-DK" sz="1600" dirty="0">
                <a:solidFill>
                  <a:schemeClr val="bg1"/>
                </a:solidFill>
                <a:latin typeface="Lato black"/>
              </a:rPr>
              <a:t>At vi får gennemgået udrulningsdrejebogen</a:t>
            </a:r>
          </a:p>
        </p:txBody>
      </p:sp>
    </p:spTree>
    <p:extLst>
      <p:ext uri="{BB962C8B-B14F-4D97-AF65-F5344CB8AC3E}">
        <p14:creationId xmlns:p14="http://schemas.microsoft.com/office/powerpoint/2010/main" val="268704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1519361F-2736-4333-9D39-E5764A4438C9}"/>
              </a:ext>
            </a:extLst>
          </p:cNvPr>
          <p:cNvSpPr>
            <a:spLocks noGrp="1"/>
          </p:cNvSpPr>
          <p:nvPr>
            <p:ph type="body" sz="quarter" idx="14"/>
          </p:nvPr>
        </p:nvSpPr>
        <p:spPr>
          <a:xfrm>
            <a:off x="663979" y="1302170"/>
            <a:ext cx="6738439" cy="2900363"/>
          </a:xfrm>
        </p:spPr>
        <p:txBody>
          <a:bodyPr>
            <a:normAutofit/>
          </a:bodyPr>
          <a:lstStyle/>
          <a:p>
            <a:pPr marL="285750" indent="-285750" fontAlgn="ctr">
              <a:buFont typeface="Arial" panose="020B0604020202020204" pitchFamily="34" charset="0"/>
              <a:buChar char="•"/>
            </a:pPr>
            <a:r>
              <a:rPr lang="da-DK" sz="2000" dirty="0">
                <a:latin typeface="Lato" panose="020F0502020204030203" pitchFamily="34" charset="0"/>
                <a:ea typeface="Lato" panose="020F0502020204030203" pitchFamily="34" charset="0"/>
                <a:cs typeface="Lato" panose="020F0502020204030203" pitchFamily="34" charset="0"/>
              </a:rPr>
              <a:t>9-9.45: Opsætning – del 1 af udrulningsdrejebogen</a:t>
            </a:r>
          </a:p>
          <a:p>
            <a:pPr fontAlgn="ctr"/>
            <a:endParaRPr lang="da-DK" sz="2000" dirty="0">
              <a:latin typeface="Lato" panose="020F0502020204030203" pitchFamily="34" charset="0"/>
              <a:ea typeface="Lato" panose="020F0502020204030203" pitchFamily="34" charset="0"/>
              <a:cs typeface="Lato" panose="020F0502020204030203" pitchFamily="34" charset="0"/>
            </a:endParaRPr>
          </a:p>
          <a:p>
            <a:pPr marL="285750" indent="-285750" fontAlgn="ctr">
              <a:buFont typeface="Arial" panose="020B0604020202020204" pitchFamily="34" charset="0"/>
              <a:buChar char="•"/>
            </a:pPr>
            <a:r>
              <a:rPr lang="da-DK" sz="2000" dirty="0">
                <a:latin typeface="Lato" panose="020F0502020204030203" pitchFamily="34" charset="0"/>
                <a:ea typeface="Lato" panose="020F0502020204030203" pitchFamily="34" charset="0"/>
                <a:cs typeface="Lato" panose="020F0502020204030203" pitchFamily="34" charset="0"/>
              </a:rPr>
              <a:t>10-10.45: Opsætning – del 2 af udrulningsdrejebogen</a:t>
            </a:r>
          </a:p>
          <a:p>
            <a:pPr fontAlgn="ctr"/>
            <a:endParaRPr lang="da-DK" sz="2000" dirty="0">
              <a:latin typeface="Lato" panose="020F0502020204030203" pitchFamily="34" charset="0"/>
              <a:ea typeface="Lato" panose="020F0502020204030203" pitchFamily="34" charset="0"/>
              <a:cs typeface="Lato" panose="020F0502020204030203" pitchFamily="34" charset="0"/>
            </a:endParaRPr>
          </a:p>
          <a:p>
            <a:pPr marL="285750" indent="-285750" fontAlgn="ctr">
              <a:buFont typeface="Arial" panose="020B0604020202020204" pitchFamily="34" charset="0"/>
              <a:buChar char="•"/>
            </a:pPr>
            <a:r>
              <a:rPr lang="da-DK" sz="2000" dirty="0">
                <a:latin typeface="Lato" panose="020F0502020204030203" pitchFamily="34" charset="0"/>
                <a:ea typeface="Lato" panose="020F0502020204030203" pitchFamily="34" charset="0"/>
                <a:cs typeface="Lato" panose="020F0502020204030203" pitchFamily="34" charset="0"/>
              </a:rPr>
              <a:t>11-11:45: Opsætningsforløb fremadrettet</a:t>
            </a:r>
          </a:p>
        </p:txBody>
      </p:sp>
      <p:cxnSp>
        <p:nvCxnSpPr>
          <p:cNvPr id="5" name="Straight Connector 10">
            <a:extLst>
              <a:ext uri="{FF2B5EF4-FFF2-40B4-BE49-F238E27FC236}">
                <a16:creationId xmlns:a16="http://schemas.microsoft.com/office/drawing/2014/main" id="{C2EB3EE2-FB4C-4820-80C7-FA5EF23983BF}"/>
              </a:ext>
            </a:extLst>
          </p:cNvPr>
          <p:cNvCxnSpPr>
            <a:cxnSpLocks/>
          </p:cNvCxnSpPr>
          <p:nvPr/>
        </p:nvCxnSpPr>
        <p:spPr>
          <a:xfrm>
            <a:off x="681987" y="1376960"/>
            <a:ext cx="7160" cy="156825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Oval 11">
            <a:extLst>
              <a:ext uri="{FF2B5EF4-FFF2-40B4-BE49-F238E27FC236}">
                <a16:creationId xmlns:a16="http://schemas.microsoft.com/office/drawing/2014/main" id="{8D0AED7A-BC6F-4ADE-9921-56242CEFB8EC}"/>
              </a:ext>
            </a:extLst>
          </p:cNvPr>
          <p:cNvSpPr/>
          <p:nvPr/>
        </p:nvSpPr>
        <p:spPr>
          <a:xfrm flipH="1" flipV="1">
            <a:off x="666288" y="1370265"/>
            <a:ext cx="45719" cy="45719"/>
          </a:xfrm>
          <a:prstGeom prst="ellipse">
            <a:avLst/>
          </a:prstGeom>
          <a:solidFill>
            <a:srgbClr val="FFFFFF"/>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Titel 1">
            <a:extLst>
              <a:ext uri="{FF2B5EF4-FFF2-40B4-BE49-F238E27FC236}">
                <a16:creationId xmlns:a16="http://schemas.microsoft.com/office/drawing/2014/main" id="{BD1F2F63-38DB-43E6-8532-8C8A62575149}"/>
              </a:ext>
            </a:extLst>
          </p:cNvPr>
          <p:cNvSpPr txBox="1">
            <a:spLocks/>
          </p:cNvSpPr>
          <p:nvPr/>
        </p:nvSpPr>
        <p:spPr>
          <a:xfrm>
            <a:off x="615950" y="660666"/>
            <a:ext cx="6064786" cy="543771"/>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da-DK" dirty="0">
                <a:solidFill>
                  <a:schemeClr val="bg1"/>
                </a:solidFill>
                <a:latin typeface="Lato black"/>
              </a:rPr>
              <a:t>Agenda</a:t>
            </a:r>
          </a:p>
        </p:txBody>
      </p:sp>
      <p:sp>
        <p:nvSpPr>
          <p:cNvPr id="7" name="Oval 11">
            <a:extLst>
              <a:ext uri="{FF2B5EF4-FFF2-40B4-BE49-F238E27FC236}">
                <a16:creationId xmlns:a16="http://schemas.microsoft.com/office/drawing/2014/main" id="{B506B0DF-C1BE-453F-B443-40F7697DCFAA}"/>
              </a:ext>
            </a:extLst>
          </p:cNvPr>
          <p:cNvSpPr/>
          <p:nvPr/>
        </p:nvSpPr>
        <p:spPr>
          <a:xfrm flipH="1" flipV="1">
            <a:off x="645620" y="1319927"/>
            <a:ext cx="87054" cy="96058"/>
          </a:xfrm>
          <a:prstGeom prst="ellipse">
            <a:avLst/>
          </a:prstGeom>
          <a:solidFill>
            <a:srgbClr val="FFFFFF"/>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46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67149B07-5103-4AFF-9655-EA5AEC3CF15C}"/>
              </a:ext>
            </a:extLst>
          </p:cNvPr>
          <p:cNvSpPr txBox="1">
            <a:spLocks/>
          </p:cNvSpPr>
          <p:nvPr/>
        </p:nvSpPr>
        <p:spPr>
          <a:xfrm>
            <a:off x="9938704" y="2022346"/>
            <a:ext cx="3800298" cy="35200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da-DK" sz="1350" b="0" i="0" u="none" strike="noStrike" kern="1200" cap="none" spc="0" normalizeH="0" baseline="0" noProof="0" dirty="0">
              <a:ln>
                <a:noFill/>
              </a:ln>
              <a:solidFill>
                <a:srgbClr val="000000"/>
              </a:solidFill>
              <a:effectLst/>
              <a:uLnTx/>
              <a:uFillTx/>
              <a:latin typeface="Lato black"/>
              <a:ea typeface="+mn-ea"/>
              <a:cs typeface="+mn-cs"/>
            </a:endParaRPr>
          </a:p>
        </p:txBody>
      </p:sp>
      <p:sp>
        <p:nvSpPr>
          <p:cNvPr id="4" name="Rectangle 3">
            <a:extLst>
              <a:ext uri="{FF2B5EF4-FFF2-40B4-BE49-F238E27FC236}">
                <a16:creationId xmlns:a16="http://schemas.microsoft.com/office/drawing/2014/main" id="{A64E12C4-3D6B-4F31-BDD6-3A6F7AA3F29D}"/>
              </a:ext>
            </a:extLst>
          </p:cNvPr>
          <p:cNvSpPr/>
          <p:nvPr/>
        </p:nvSpPr>
        <p:spPr>
          <a:xfrm>
            <a:off x="1015442" y="1916256"/>
            <a:ext cx="623244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Særlig</a:t>
            </a:r>
            <a:r>
              <a:rPr kumimoji="0" lang="da-DK" sz="1800" b="0" i="0" u="none" strike="noStrike" kern="1200" cap="none" spc="0"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side for admininstratorer på www.aulainfo.dk</a:t>
            </a:r>
            <a:endParaRPr kumimoji="0" lang="da-DK" sz="18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Rectangle 11">
            <a:extLst>
              <a:ext uri="{FF2B5EF4-FFF2-40B4-BE49-F238E27FC236}">
                <a16:creationId xmlns:a16="http://schemas.microsoft.com/office/drawing/2014/main" id="{74EEC946-4753-4154-B015-E8710AD40CB2}"/>
              </a:ext>
            </a:extLst>
          </p:cNvPr>
          <p:cNvSpPr/>
          <p:nvPr/>
        </p:nvSpPr>
        <p:spPr>
          <a:xfrm>
            <a:off x="1037089" y="2463191"/>
            <a:ext cx="697274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Overordnet status på</a:t>
            </a:r>
            <a:r>
              <a:rPr kumimoji="0" lang="da-DK" sz="1800" b="0" i="0" u="none" strike="noStrike" kern="1200" cap="none" spc="0"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www.aulainfo.dk </a:t>
            </a:r>
            <a:endParaRPr kumimoji="0" lang="da-DK" sz="18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0" name="Rectangle 19">
            <a:extLst>
              <a:ext uri="{FF2B5EF4-FFF2-40B4-BE49-F238E27FC236}">
                <a16:creationId xmlns:a16="http://schemas.microsoft.com/office/drawing/2014/main" id="{F349E058-E306-463D-AFB1-A8DF19C8201F}"/>
              </a:ext>
            </a:extLst>
          </p:cNvPr>
          <p:cNvSpPr/>
          <p:nvPr/>
        </p:nvSpPr>
        <p:spPr>
          <a:xfrm>
            <a:off x="1037089" y="3397810"/>
            <a:ext cx="697274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Hvem skal I ellers kontakte ved tvivlsspørgsmål?</a:t>
            </a:r>
          </a:p>
        </p:txBody>
      </p:sp>
      <p:pic>
        <p:nvPicPr>
          <p:cNvPr id="41" name="Picture 40">
            <a:extLst>
              <a:ext uri="{FF2B5EF4-FFF2-40B4-BE49-F238E27FC236}">
                <a16:creationId xmlns:a16="http://schemas.microsoft.com/office/drawing/2014/main" id="{D89E6166-3AAF-45E6-B403-660F7FC4C258}"/>
              </a:ext>
            </a:extLst>
          </p:cNvPr>
          <p:cNvPicPr>
            <a:picLocks noChangeAspect="1"/>
          </p:cNvPicPr>
          <p:nvPr/>
        </p:nvPicPr>
        <p:blipFill>
          <a:blip r:embed="rId3"/>
          <a:stretch>
            <a:fillRect/>
          </a:stretch>
        </p:blipFill>
        <p:spPr>
          <a:xfrm>
            <a:off x="517872" y="2488168"/>
            <a:ext cx="409575" cy="390525"/>
          </a:xfrm>
          <a:prstGeom prst="rect">
            <a:avLst/>
          </a:prstGeom>
        </p:spPr>
      </p:pic>
      <p:pic>
        <p:nvPicPr>
          <p:cNvPr id="42" name="Picture 41">
            <a:extLst>
              <a:ext uri="{FF2B5EF4-FFF2-40B4-BE49-F238E27FC236}">
                <a16:creationId xmlns:a16="http://schemas.microsoft.com/office/drawing/2014/main" id="{C748EC84-177A-4B34-9F69-579280B873B7}"/>
              </a:ext>
            </a:extLst>
          </p:cNvPr>
          <p:cNvPicPr>
            <a:picLocks noChangeAspect="1"/>
          </p:cNvPicPr>
          <p:nvPr/>
        </p:nvPicPr>
        <p:blipFill>
          <a:blip r:embed="rId3"/>
          <a:stretch>
            <a:fillRect/>
          </a:stretch>
        </p:blipFill>
        <p:spPr>
          <a:xfrm>
            <a:off x="518054" y="1926666"/>
            <a:ext cx="409575" cy="390525"/>
          </a:xfrm>
          <a:prstGeom prst="rect">
            <a:avLst/>
          </a:prstGeom>
        </p:spPr>
      </p:pic>
      <p:pic>
        <p:nvPicPr>
          <p:cNvPr id="44" name="Picture 43">
            <a:extLst>
              <a:ext uri="{FF2B5EF4-FFF2-40B4-BE49-F238E27FC236}">
                <a16:creationId xmlns:a16="http://schemas.microsoft.com/office/drawing/2014/main" id="{51155D5F-384D-4F6E-8E77-F11480BD2E78}"/>
              </a:ext>
            </a:extLst>
          </p:cNvPr>
          <p:cNvPicPr>
            <a:picLocks noChangeAspect="1"/>
          </p:cNvPicPr>
          <p:nvPr/>
        </p:nvPicPr>
        <p:blipFill>
          <a:blip r:embed="rId3"/>
          <a:stretch>
            <a:fillRect/>
          </a:stretch>
        </p:blipFill>
        <p:spPr>
          <a:xfrm>
            <a:off x="517873" y="3440673"/>
            <a:ext cx="409575" cy="390525"/>
          </a:xfrm>
          <a:prstGeom prst="rect">
            <a:avLst/>
          </a:prstGeom>
        </p:spPr>
      </p:pic>
      <p:sp>
        <p:nvSpPr>
          <p:cNvPr id="17" name="Ellipse 48">
            <a:extLst>
              <a:ext uri="{FF2B5EF4-FFF2-40B4-BE49-F238E27FC236}">
                <a16:creationId xmlns:a16="http://schemas.microsoft.com/office/drawing/2014/main" id="{B45D01F0-9F5D-43F9-8BE8-A397ED05FBA1}"/>
              </a:ext>
            </a:extLst>
          </p:cNvPr>
          <p:cNvSpPr/>
          <p:nvPr/>
        </p:nvSpPr>
        <p:spPr>
          <a:xfrm>
            <a:off x="6504460" y="-2882728"/>
            <a:ext cx="5839940" cy="4416394"/>
          </a:xfrm>
          <a:prstGeom prst="ellipse">
            <a:avLst/>
          </a:prstGeom>
          <a:solidFill>
            <a:schemeClr val="bg1"/>
          </a:solidFill>
          <a:ln w="514350">
            <a:solidFill>
              <a:srgbClr val="549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da-DK" sz="1404"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D47D497E-5A40-44E1-9FFF-90D33992C33A}"/>
              </a:ext>
            </a:extLst>
          </p:cNvPr>
          <p:cNvSpPr txBox="1">
            <a:spLocks/>
          </p:cNvSpPr>
          <p:nvPr/>
        </p:nvSpPr>
        <p:spPr>
          <a:xfrm>
            <a:off x="615736" y="956324"/>
            <a:ext cx="6738651" cy="604190"/>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400" b="1"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a-DK" dirty="0">
                <a:solidFill>
                  <a:srgbClr val="222350"/>
                </a:solidFill>
                <a:latin typeface="Lato Black" panose="020F0502020204030203" pitchFamily="34" charset="0"/>
                <a:ea typeface="Lato Black" panose="020F0502020204030203" pitchFamily="34" charset="0"/>
                <a:cs typeface="Lato Black" panose="020F0502020204030203" pitchFamily="34" charset="0"/>
              </a:rPr>
              <a:t>Praktik ifm. opsætning</a:t>
            </a:r>
            <a:endParaRPr kumimoji="0" lang="da-DK" sz="2400" b="1" i="0" u="none" strike="noStrike" kern="1200" cap="none" spc="0" normalizeH="0" baseline="0" noProof="0" dirty="0">
              <a:ln>
                <a:noFill/>
              </a:ln>
              <a:solidFill>
                <a:srgbClr val="222350"/>
              </a:solidFill>
              <a:effectLst/>
              <a:uLnTx/>
              <a:uFillTx/>
              <a:latin typeface="Lato Black" panose="020F0502020204030203" pitchFamily="34" charset="0"/>
              <a:ea typeface="Lato Black" panose="020F0502020204030203" pitchFamily="34" charset="0"/>
              <a:cs typeface="Lato Black" panose="020F0502020204030203" pitchFamily="34" charset="0"/>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solidFill>
                  <a:srgbClr val="222350"/>
                </a:solidFill>
                <a:effectLst/>
                <a:uLnTx/>
                <a:uFillTx/>
                <a:latin typeface="Lato Black" panose="020F0502020204030203" pitchFamily="34" charset="0"/>
                <a:ea typeface="Lato Black" panose="020F0502020204030203" pitchFamily="34" charset="0"/>
                <a:cs typeface="Lato Black" panose="020F0502020204030203" pitchFamily="34" charset="0"/>
              </a:rPr>
              <a:t>- pointer</a:t>
            </a:r>
          </a:p>
        </p:txBody>
      </p:sp>
      <p:sp>
        <p:nvSpPr>
          <p:cNvPr id="18" name="Rectangle 17">
            <a:extLst>
              <a:ext uri="{FF2B5EF4-FFF2-40B4-BE49-F238E27FC236}">
                <a16:creationId xmlns:a16="http://schemas.microsoft.com/office/drawing/2014/main" id="{9484223E-0398-4F8F-8B58-8A514C0B3555}"/>
              </a:ext>
            </a:extLst>
          </p:cNvPr>
          <p:cNvSpPr/>
          <p:nvPr/>
        </p:nvSpPr>
        <p:spPr>
          <a:xfrm>
            <a:off x="1037270" y="2928531"/>
            <a:ext cx="697274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Supportberettigede</a:t>
            </a:r>
            <a:r>
              <a:rPr kumimoji="0" lang="da-DK" sz="1800" b="0" i="0" u="none" strike="noStrike" kern="1200" cap="none" spc="0"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får informationsmail hver mandag</a:t>
            </a:r>
            <a:endParaRPr kumimoji="0" lang="da-DK" sz="18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1" name="Picture 20">
            <a:extLst>
              <a:ext uri="{FF2B5EF4-FFF2-40B4-BE49-F238E27FC236}">
                <a16:creationId xmlns:a16="http://schemas.microsoft.com/office/drawing/2014/main" id="{1F68D6C3-AD39-4D69-A158-0A8D6B7CBEB5}"/>
              </a:ext>
            </a:extLst>
          </p:cNvPr>
          <p:cNvPicPr>
            <a:picLocks noChangeAspect="1"/>
          </p:cNvPicPr>
          <p:nvPr/>
        </p:nvPicPr>
        <p:blipFill>
          <a:blip r:embed="rId3"/>
          <a:stretch>
            <a:fillRect/>
          </a:stretch>
        </p:blipFill>
        <p:spPr>
          <a:xfrm>
            <a:off x="518054" y="2971394"/>
            <a:ext cx="409575" cy="390525"/>
          </a:xfrm>
          <a:prstGeom prst="rect">
            <a:avLst/>
          </a:prstGeom>
        </p:spPr>
      </p:pic>
    </p:spTree>
    <p:extLst>
      <p:ext uri="{BB962C8B-B14F-4D97-AF65-F5344CB8AC3E}">
        <p14:creationId xmlns:p14="http://schemas.microsoft.com/office/powerpoint/2010/main" val="202481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0"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E94308CD-C22D-428B-B973-0146783840D7}"/>
              </a:ext>
            </a:extLst>
          </p:cNvPr>
          <p:cNvPicPr>
            <a:picLocks noChangeAspect="1"/>
          </p:cNvPicPr>
          <p:nvPr/>
        </p:nvPicPr>
        <p:blipFill>
          <a:blip r:embed="rId3"/>
          <a:stretch>
            <a:fillRect/>
          </a:stretch>
        </p:blipFill>
        <p:spPr>
          <a:xfrm>
            <a:off x="1974292" y="1788074"/>
            <a:ext cx="2390060" cy="967975"/>
          </a:xfrm>
          <a:prstGeom prst="rect">
            <a:avLst/>
          </a:prstGeom>
        </p:spPr>
      </p:pic>
      <p:sp>
        <p:nvSpPr>
          <p:cNvPr id="2" name="Rektangel 1">
            <a:extLst>
              <a:ext uri="{FF2B5EF4-FFF2-40B4-BE49-F238E27FC236}">
                <a16:creationId xmlns:a16="http://schemas.microsoft.com/office/drawing/2014/main" id="{39CF509C-7809-4224-9684-1EA279E0A57B}"/>
              </a:ext>
            </a:extLst>
          </p:cNvPr>
          <p:cNvSpPr/>
          <p:nvPr/>
        </p:nvSpPr>
        <p:spPr>
          <a:xfrm>
            <a:off x="1854832" y="2857997"/>
            <a:ext cx="5019040" cy="707886"/>
          </a:xfrm>
          <a:prstGeom prst="rect">
            <a:avLst/>
          </a:prstGeom>
        </p:spPr>
        <p:txBody>
          <a:bodyPr wrap="square">
            <a:spAutoFit/>
          </a:bodyPr>
          <a:lstStyle/>
          <a:p>
            <a:pPr marL="0" marR="0" lvl="0" indent="0" algn="l" defTabSz="713203"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Kommunal opsætning</a:t>
            </a:r>
          </a:p>
          <a:p>
            <a:pPr marL="0" marR="0" lvl="0" indent="0" algn="l" defTabSz="713203"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0" name="Billede 2">
            <a:extLst>
              <a:ext uri="{FF2B5EF4-FFF2-40B4-BE49-F238E27FC236}">
                <a16:creationId xmlns:a16="http://schemas.microsoft.com/office/drawing/2014/main" id="{9678D3AB-3F65-424F-82C8-6F075D2E7B08}"/>
              </a:ext>
            </a:extLst>
          </p:cNvPr>
          <p:cNvPicPr>
            <a:picLocks noChangeAspect="1"/>
          </p:cNvPicPr>
          <p:nvPr/>
        </p:nvPicPr>
        <p:blipFill rotWithShape="1">
          <a:blip r:embed="rId4"/>
          <a:srcRect l="26356" t="-2614" r="27088" b="1"/>
          <a:stretch/>
        </p:blipFill>
        <p:spPr>
          <a:xfrm>
            <a:off x="6287647" y="15871"/>
            <a:ext cx="4034118" cy="5927594"/>
          </a:xfrm>
          <a:prstGeom prst="ellipse">
            <a:avLst/>
          </a:prstGeom>
        </p:spPr>
      </p:pic>
      <p:sp>
        <p:nvSpPr>
          <p:cNvPr id="9" name="Ellipse 48">
            <a:extLst>
              <a:ext uri="{FF2B5EF4-FFF2-40B4-BE49-F238E27FC236}">
                <a16:creationId xmlns:a16="http://schemas.microsoft.com/office/drawing/2014/main" id="{AB2A2DAC-EFBC-4628-B204-37F99F703A0E}"/>
              </a:ext>
            </a:extLst>
          </p:cNvPr>
          <p:cNvSpPr/>
          <p:nvPr/>
        </p:nvSpPr>
        <p:spPr>
          <a:xfrm rot="5400000">
            <a:off x="5898248" y="153793"/>
            <a:ext cx="5927593" cy="5620010"/>
          </a:xfrm>
          <a:prstGeom prst="ellipse">
            <a:avLst/>
          </a:prstGeom>
          <a:noFill/>
          <a:ln w="641350">
            <a:solidFill>
              <a:srgbClr val="549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da-DK" sz="1404"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42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FF6B-E0B5-4258-8649-49165325AA97}"/>
              </a:ext>
            </a:extLst>
          </p:cNvPr>
          <p:cNvSpPr>
            <a:spLocks noGrp="1"/>
          </p:cNvSpPr>
          <p:nvPr>
            <p:ph type="title"/>
          </p:nvPr>
        </p:nvSpPr>
        <p:spPr/>
        <p:txBody>
          <a:bodyPr/>
          <a:lstStyle/>
          <a:p>
            <a:r>
              <a:rPr lang="da-DK" dirty="0"/>
              <a:t>Forud for udrulning</a:t>
            </a:r>
          </a:p>
        </p:txBody>
      </p:sp>
      <p:sp>
        <p:nvSpPr>
          <p:cNvPr id="3" name="Text Placeholder 2">
            <a:extLst>
              <a:ext uri="{FF2B5EF4-FFF2-40B4-BE49-F238E27FC236}">
                <a16:creationId xmlns:a16="http://schemas.microsoft.com/office/drawing/2014/main" id="{E9248518-5883-4A6F-97C9-32878EE4626F}"/>
              </a:ext>
            </a:extLst>
          </p:cNvPr>
          <p:cNvSpPr>
            <a:spLocks noGrp="1"/>
          </p:cNvSpPr>
          <p:nvPr>
            <p:ph type="body" sz="quarter" idx="13"/>
          </p:nvPr>
        </p:nvSpPr>
        <p:spPr/>
        <p:txBody>
          <a:bodyPr/>
          <a:lstStyle/>
          <a:p>
            <a:endParaRPr lang="da-DK"/>
          </a:p>
        </p:txBody>
      </p:sp>
      <p:sp>
        <p:nvSpPr>
          <p:cNvPr id="4" name="Text Placeholder 3">
            <a:extLst>
              <a:ext uri="{FF2B5EF4-FFF2-40B4-BE49-F238E27FC236}">
                <a16:creationId xmlns:a16="http://schemas.microsoft.com/office/drawing/2014/main" id="{E319BCC5-6A0B-4879-917F-4414D2FDDE7E}"/>
              </a:ext>
            </a:extLst>
          </p:cNvPr>
          <p:cNvSpPr>
            <a:spLocks noGrp="1"/>
          </p:cNvSpPr>
          <p:nvPr>
            <p:ph type="body" sz="quarter" idx="14"/>
          </p:nvPr>
        </p:nvSpPr>
        <p:spPr>
          <a:xfrm>
            <a:off x="615949" y="1662114"/>
            <a:ext cx="7886487" cy="804640"/>
          </a:xfrm>
        </p:spPr>
        <p:txBody>
          <a:bodyPr/>
          <a:lstStyle/>
          <a:p>
            <a:pPr marL="285750" indent="-285750">
              <a:buFontTx/>
              <a:buChar char="-"/>
            </a:pPr>
            <a:r>
              <a:rPr lang="da-DK" dirty="0"/>
              <a:t>Indlæsnings af institutioner</a:t>
            </a:r>
          </a:p>
          <a:p>
            <a:pPr marL="285750" indent="-285750">
              <a:buFontTx/>
              <a:buChar char="-"/>
            </a:pPr>
            <a:r>
              <a:rPr lang="da-DK" dirty="0"/>
              <a:t>Opsætning af IdP</a:t>
            </a:r>
          </a:p>
        </p:txBody>
      </p:sp>
      <p:sp>
        <p:nvSpPr>
          <p:cNvPr id="5" name="Title 1">
            <a:extLst>
              <a:ext uri="{FF2B5EF4-FFF2-40B4-BE49-F238E27FC236}">
                <a16:creationId xmlns:a16="http://schemas.microsoft.com/office/drawing/2014/main" id="{13FAB8DE-6286-40BC-A9D5-2CD297695081}"/>
              </a:ext>
            </a:extLst>
          </p:cNvPr>
          <p:cNvSpPr txBox="1">
            <a:spLocks/>
          </p:cNvSpPr>
          <p:nvPr/>
        </p:nvSpPr>
        <p:spPr>
          <a:xfrm>
            <a:off x="628650" y="2677670"/>
            <a:ext cx="7886700" cy="604190"/>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400" b="1" kern="1200">
                <a:solidFill>
                  <a:schemeClr val="tx1"/>
                </a:solidFill>
                <a:latin typeface="Calibri" panose="020F0502020204030204" pitchFamily="34" charset="0"/>
                <a:ea typeface="+mj-ea"/>
                <a:cs typeface="Calibri" panose="020F0502020204030204" pitchFamily="34" charset="0"/>
              </a:defRPr>
            </a:lvl1pPr>
          </a:lstStyle>
          <a:p>
            <a:r>
              <a:rPr lang="da-DK" dirty="0"/>
              <a:t>Opsætning</a:t>
            </a:r>
          </a:p>
        </p:txBody>
      </p:sp>
      <p:sp>
        <p:nvSpPr>
          <p:cNvPr id="6" name="Text Placeholder 3">
            <a:extLst>
              <a:ext uri="{FF2B5EF4-FFF2-40B4-BE49-F238E27FC236}">
                <a16:creationId xmlns:a16="http://schemas.microsoft.com/office/drawing/2014/main" id="{EC58F7D6-0347-4807-9E15-837126C468C5}"/>
              </a:ext>
            </a:extLst>
          </p:cNvPr>
          <p:cNvSpPr txBox="1">
            <a:spLocks/>
          </p:cNvSpPr>
          <p:nvPr/>
        </p:nvSpPr>
        <p:spPr>
          <a:xfrm>
            <a:off x="615737" y="3248247"/>
            <a:ext cx="7886487" cy="804640"/>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Tx/>
              <a:buChar char="-"/>
            </a:pPr>
            <a:r>
              <a:rPr lang="da-DK" dirty="0"/>
              <a:t>Se udrulningsdrejebog</a:t>
            </a:r>
          </a:p>
        </p:txBody>
      </p:sp>
    </p:spTree>
    <p:extLst>
      <p:ext uri="{BB962C8B-B14F-4D97-AF65-F5344CB8AC3E}">
        <p14:creationId xmlns:p14="http://schemas.microsoft.com/office/powerpoint/2010/main" val="55492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A9EC8A1-2088-4AAF-8C0D-C1EC1140A27E}"/>
              </a:ext>
            </a:extLst>
          </p:cNvPr>
          <p:cNvSpPr/>
          <p:nvPr/>
        </p:nvSpPr>
        <p:spPr>
          <a:xfrm>
            <a:off x="1939935" y="2873001"/>
            <a:ext cx="3769608" cy="499462"/>
          </a:xfrm>
          <a:prstGeom prst="roundRect">
            <a:avLst/>
          </a:prstGeom>
          <a:solidFill>
            <a:srgbClr val="007A8D"/>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r>
              <a:rPr kumimoji="0" lang="da-DK" sz="1404" b="0" i="0" u="none" strike="noStrike" kern="1200" cap="none" spc="0" normalizeH="0" baseline="0" noProof="0" dirty="0">
                <a:ln>
                  <a:noFill/>
                </a:ln>
                <a:solidFill>
                  <a:srgbClr val="FFFFFF"/>
                </a:solidFill>
                <a:effectLst/>
                <a:uLnTx/>
                <a:uFillTx/>
                <a:latin typeface="Calibri" panose="020F0502020204030204"/>
                <a:ea typeface="+mn-ea"/>
                <a:cs typeface="+mn-cs"/>
              </a:rPr>
              <a:t>8 ugers udrulning</a:t>
            </a:r>
          </a:p>
        </p:txBody>
      </p:sp>
      <p:sp>
        <p:nvSpPr>
          <p:cNvPr id="6" name="Rectangle: Rounded Corners 5">
            <a:extLst>
              <a:ext uri="{FF2B5EF4-FFF2-40B4-BE49-F238E27FC236}">
                <a16:creationId xmlns:a16="http://schemas.microsoft.com/office/drawing/2014/main" id="{007B2DC2-DDBB-4D34-B6DA-DE4AC0C5F9B6}"/>
              </a:ext>
            </a:extLst>
          </p:cNvPr>
          <p:cNvSpPr/>
          <p:nvPr/>
        </p:nvSpPr>
        <p:spPr>
          <a:xfrm>
            <a:off x="5789189" y="2873001"/>
            <a:ext cx="1080000" cy="49946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da-DK"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Left Brace 6">
            <a:extLst>
              <a:ext uri="{FF2B5EF4-FFF2-40B4-BE49-F238E27FC236}">
                <a16:creationId xmlns:a16="http://schemas.microsoft.com/office/drawing/2014/main" id="{7345BCED-734D-4E24-A79C-8DDC426CE9C1}"/>
              </a:ext>
            </a:extLst>
          </p:cNvPr>
          <p:cNvSpPr/>
          <p:nvPr/>
        </p:nvSpPr>
        <p:spPr>
          <a:xfrm rot="5400000">
            <a:off x="2349403" y="2119616"/>
            <a:ext cx="261065" cy="1080000"/>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da-DK"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Left Brace 7">
            <a:extLst>
              <a:ext uri="{FF2B5EF4-FFF2-40B4-BE49-F238E27FC236}">
                <a16:creationId xmlns:a16="http://schemas.microsoft.com/office/drawing/2014/main" id="{0D9AD379-18CC-4D91-A207-61210029E4BC}"/>
              </a:ext>
            </a:extLst>
          </p:cNvPr>
          <p:cNvSpPr/>
          <p:nvPr/>
        </p:nvSpPr>
        <p:spPr>
          <a:xfrm rot="5400000">
            <a:off x="4792750" y="840206"/>
            <a:ext cx="261065" cy="3647206"/>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da-DK"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14C5E0A-F2F2-4571-966E-CF68D4B90A5A}"/>
              </a:ext>
            </a:extLst>
          </p:cNvPr>
          <p:cNvSpPr txBox="1"/>
          <p:nvPr/>
        </p:nvSpPr>
        <p:spPr>
          <a:xfrm>
            <a:off x="1518643" y="2226770"/>
            <a:ext cx="1922583" cy="308418"/>
          </a:xfrm>
          <a:prstGeom prst="rect">
            <a:avLst/>
          </a:prstGeom>
          <a:noFill/>
        </p:spPr>
        <p:txBody>
          <a:bodyPr wrap="square" rtlCol="0">
            <a:spAutoFit/>
          </a:bodyPr>
          <a:lstStyle/>
          <a:p>
            <a:pPr marL="0" marR="0" lvl="0" indent="0" algn="ctr" defTabSz="713203" rtl="0" eaLnBrk="1" fontAlgn="auto" latinLnBrk="0" hangingPunct="1">
              <a:lnSpc>
                <a:spcPct val="100000"/>
              </a:lnSpc>
              <a:spcBef>
                <a:spcPts val="0"/>
              </a:spcBef>
              <a:spcAft>
                <a:spcPts val="0"/>
              </a:spcAft>
              <a:buClrTx/>
              <a:buSzTx/>
              <a:buFontTx/>
              <a:buNone/>
              <a:tabLst/>
              <a:defRPr/>
            </a:pPr>
            <a:r>
              <a:rPr kumimoji="0" lang="da-DK" sz="1404" b="0" i="0" u="none" strike="noStrike" kern="1200" cap="none" spc="0" normalizeH="0" baseline="0" noProof="0" dirty="0">
                <a:ln>
                  <a:noFill/>
                </a:ln>
                <a:solidFill>
                  <a:srgbClr val="19415F"/>
                </a:solidFill>
                <a:effectLst/>
                <a:uLnTx/>
                <a:uFillTx/>
                <a:latin typeface="Calibri" panose="020F0502020204030204"/>
                <a:ea typeface="+mn-ea"/>
                <a:cs typeface="+mn-cs"/>
              </a:rPr>
              <a:t>Kommunal opsætning</a:t>
            </a:r>
          </a:p>
        </p:txBody>
      </p:sp>
      <p:sp>
        <p:nvSpPr>
          <p:cNvPr id="10" name="TextBox 9">
            <a:extLst>
              <a:ext uri="{FF2B5EF4-FFF2-40B4-BE49-F238E27FC236}">
                <a16:creationId xmlns:a16="http://schemas.microsoft.com/office/drawing/2014/main" id="{70D65A09-F0B3-4238-93B0-2392EF9832FA}"/>
              </a:ext>
            </a:extLst>
          </p:cNvPr>
          <p:cNvSpPr txBox="1"/>
          <p:nvPr/>
        </p:nvSpPr>
        <p:spPr>
          <a:xfrm>
            <a:off x="3019936" y="2232874"/>
            <a:ext cx="3613615" cy="308418"/>
          </a:xfrm>
          <a:prstGeom prst="rect">
            <a:avLst/>
          </a:prstGeom>
          <a:noFill/>
        </p:spPr>
        <p:txBody>
          <a:bodyPr wrap="square" rtlCol="0">
            <a:spAutoFit/>
          </a:bodyPr>
          <a:lstStyle/>
          <a:p>
            <a:pPr marL="0" marR="0" lvl="0" indent="0" algn="ctr" defTabSz="713203" rtl="0" eaLnBrk="1" fontAlgn="auto" latinLnBrk="0" hangingPunct="1">
              <a:lnSpc>
                <a:spcPct val="100000"/>
              </a:lnSpc>
              <a:spcBef>
                <a:spcPts val="0"/>
              </a:spcBef>
              <a:spcAft>
                <a:spcPts val="0"/>
              </a:spcAft>
              <a:buClrTx/>
              <a:buSzTx/>
              <a:buFontTx/>
              <a:buNone/>
              <a:tabLst/>
              <a:defRPr/>
            </a:pPr>
            <a:r>
              <a:rPr kumimoji="0" lang="da-DK" sz="1404" b="0" i="0" u="none" strike="noStrike" kern="1200" cap="none" spc="0" normalizeH="0" baseline="0" noProof="0" dirty="0">
                <a:ln>
                  <a:noFill/>
                </a:ln>
                <a:solidFill>
                  <a:srgbClr val="19415F"/>
                </a:solidFill>
                <a:effectLst/>
                <a:uLnTx/>
                <a:uFillTx/>
                <a:latin typeface="Calibri" panose="020F0502020204030204"/>
                <a:ea typeface="+mn-ea"/>
                <a:cs typeface="+mn-cs"/>
              </a:rPr>
              <a:t>Institutionsopsætning</a:t>
            </a:r>
          </a:p>
        </p:txBody>
      </p:sp>
      <p:sp>
        <p:nvSpPr>
          <p:cNvPr id="11" name="Title 1">
            <a:extLst>
              <a:ext uri="{FF2B5EF4-FFF2-40B4-BE49-F238E27FC236}">
                <a16:creationId xmlns:a16="http://schemas.microsoft.com/office/drawing/2014/main" id="{D243A1DB-7C70-4C94-9B8D-044851FF3195}"/>
              </a:ext>
            </a:extLst>
          </p:cNvPr>
          <p:cNvSpPr>
            <a:spLocks noGrp="1"/>
          </p:cNvSpPr>
          <p:nvPr>
            <p:ph type="title"/>
          </p:nvPr>
        </p:nvSpPr>
        <p:spPr>
          <a:xfrm>
            <a:off x="615737" y="1020763"/>
            <a:ext cx="7886700" cy="604190"/>
          </a:xfrm>
        </p:spPr>
        <p:txBody>
          <a:bodyPr/>
          <a:lstStyle/>
          <a:p>
            <a:r>
              <a:rPr lang="da-DK" dirty="0">
                <a:latin typeface="Lato black"/>
              </a:rPr>
              <a:t>Hvornår skal forårets opsætning foregå</a:t>
            </a:r>
          </a:p>
        </p:txBody>
      </p:sp>
      <p:cxnSp>
        <p:nvCxnSpPr>
          <p:cNvPr id="3" name="Straight Connector 2">
            <a:extLst>
              <a:ext uri="{FF2B5EF4-FFF2-40B4-BE49-F238E27FC236}">
                <a16:creationId xmlns:a16="http://schemas.microsoft.com/office/drawing/2014/main" id="{63773426-9A5C-4E4D-9F5C-BBDAD0065A31}"/>
              </a:ext>
            </a:extLst>
          </p:cNvPr>
          <p:cNvCxnSpPr>
            <a:cxnSpLocks/>
          </p:cNvCxnSpPr>
          <p:nvPr/>
        </p:nvCxnSpPr>
        <p:spPr>
          <a:xfrm>
            <a:off x="6994188" y="2374232"/>
            <a:ext cx="0" cy="114718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7A053773-3BC8-45E6-B379-6D179E462DD5}"/>
              </a:ext>
            </a:extLst>
          </p:cNvPr>
          <p:cNvSpPr txBox="1"/>
          <p:nvPr/>
        </p:nvSpPr>
        <p:spPr>
          <a:xfrm>
            <a:off x="7023973" y="2297933"/>
            <a:ext cx="400751" cy="1420239"/>
          </a:xfrm>
          <a:prstGeom prst="rect">
            <a:avLst/>
          </a:prstGeom>
          <a:noFill/>
        </p:spPr>
        <p:txBody>
          <a:bodyPr vert="vert" wrap="square" rtlCol="0">
            <a:spAutoFit/>
          </a:bodyPr>
          <a:lstStyle/>
          <a:p>
            <a:pPr marL="0" marR="0" lvl="0" indent="0" algn="l" defTabSz="713203" rtl="0" eaLnBrk="1" fontAlgn="auto" latinLnBrk="0" hangingPunct="1">
              <a:lnSpc>
                <a:spcPct val="100000"/>
              </a:lnSpc>
              <a:spcBef>
                <a:spcPts val="0"/>
              </a:spcBef>
              <a:spcAft>
                <a:spcPts val="0"/>
              </a:spcAft>
              <a:buClrTx/>
              <a:buSzTx/>
              <a:buFontTx/>
              <a:buNone/>
              <a:tabLst/>
              <a:defRPr/>
            </a:pPr>
            <a:r>
              <a:rPr kumimoji="0" lang="da-DK" sz="1404" b="0" i="0" u="none" strike="noStrike" kern="1200" cap="none" spc="0" normalizeH="0" baseline="0" noProof="0" dirty="0">
                <a:ln>
                  <a:noFill/>
                </a:ln>
                <a:solidFill>
                  <a:srgbClr val="19415F"/>
                </a:solidFill>
                <a:effectLst/>
                <a:uLnTx/>
                <a:uFillTx/>
                <a:latin typeface="Calibri" panose="020F0502020204030204"/>
                <a:ea typeface="+mn-ea"/>
                <a:cs typeface="+mn-cs"/>
              </a:rPr>
              <a:t>Udrulningsprøve</a:t>
            </a:r>
            <a:endParaRPr kumimoji="0" lang="da-DK" sz="1404"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Ellipse 48">
            <a:extLst>
              <a:ext uri="{FF2B5EF4-FFF2-40B4-BE49-F238E27FC236}">
                <a16:creationId xmlns:a16="http://schemas.microsoft.com/office/drawing/2014/main" id="{5E54654C-1BB8-4E31-AB87-408D44807BB5}"/>
              </a:ext>
            </a:extLst>
          </p:cNvPr>
          <p:cNvSpPr/>
          <p:nvPr/>
        </p:nvSpPr>
        <p:spPr>
          <a:xfrm>
            <a:off x="-4658806" y="-3335435"/>
            <a:ext cx="5839940" cy="4416394"/>
          </a:xfrm>
          <a:prstGeom prst="ellipse">
            <a:avLst/>
          </a:prstGeom>
          <a:noFill/>
          <a:ln w="641350">
            <a:solidFill>
              <a:srgbClr val="549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03" rtl="0" eaLnBrk="1" fontAlgn="auto" latinLnBrk="0" hangingPunct="1">
              <a:lnSpc>
                <a:spcPct val="100000"/>
              </a:lnSpc>
              <a:spcBef>
                <a:spcPts val="0"/>
              </a:spcBef>
              <a:spcAft>
                <a:spcPts val="0"/>
              </a:spcAft>
              <a:buClrTx/>
              <a:buSzTx/>
              <a:buFontTx/>
              <a:buNone/>
              <a:tabLst/>
              <a:defRPr/>
            </a:pPr>
            <a:endParaRPr kumimoji="0" lang="da-DK" sz="1404"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A84A527-0113-45C8-8969-2C6DA619601C}"/>
              </a:ext>
            </a:extLst>
          </p:cNvPr>
          <p:cNvSpPr txBox="1"/>
          <p:nvPr/>
        </p:nvSpPr>
        <p:spPr>
          <a:xfrm>
            <a:off x="733646" y="3976577"/>
            <a:ext cx="5528931" cy="740587"/>
          </a:xfrm>
          <a:prstGeom prst="rect">
            <a:avLst/>
          </a:prstGeom>
          <a:noFill/>
        </p:spPr>
        <p:txBody>
          <a:bodyPr wrap="square" rtlCol="0">
            <a:spAutoFit/>
          </a:bodyPr>
          <a:lstStyle/>
          <a:p>
            <a:r>
              <a:rPr lang="da-DK" b="1" dirty="0"/>
              <a:t>Hvornår skal institutionsadministratorne havde adgang?</a:t>
            </a:r>
          </a:p>
          <a:p>
            <a:endParaRPr lang="da-DK" b="1" dirty="0"/>
          </a:p>
          <a:p>
            <a:r>
              <a:rPr lang="da-DK" b="1" dirty="0"/>
              <a:t>Hvornår kan almindelige medarbejdere få adgang?</a:t>
            </a:r>
          </a:p>
        </p:txBody>
      </p:sp>
    </p:spTree>
    <p:extLst>
      <p:ext uri="{BB962C8B-B14F-4D97-AF65-F5344CB8AC3E}">
        <p14:creationId xmlns:p14="http://schemas.microsoft.com/office/powerpoint/2010/main" val="46216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559A82-8441-47E1-A33E-DC9771A0AF47}"/>
              </a:ext>
            </a:extLst>
          </p:cNvPr>
          <p:cNvSpPr/>
          <p:nvPr/>
        </p:nvSpPr>
        <p:spPr>
          <a:xfrm>
            <a:off x="599898" y="1652583"/>
            <a:ext cx="2259206" cy="20192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5498">
              <a:defRPr/>
            </a:pPr>
            <a:r>
              <a:rPr lang="da-DK" sz="729" b="1" dirty="0">
                <a:solidFill>
                  <a:prstClr val="black"/>
                </a:solidFill>
                <a:latin typeface="Arial Black" panose="020B0A04020102020204" pitchFamily="34" charset="0"/>
              </a:rPr>
              <a:t>2018</a:t>
            </a:r>
            <a:endParaRPr lang="da-DK" sz="1094"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1123AA8E-EC0E-4005-A098-AB0604A2E5E6}"/>
              </a:ext>
            </a:extLst>
          </p:cNvPr>
          <p:cNvSpPr/>
          <p:nvPr/>
        </p:nvSpPr>
        <p:spPr>
          <a:xfrm>
            <a:off x="2942410" y="1652583"/>
            <a:ext cx="5101274" cy="20192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5498">
              <a:defRPr/>
            </a:pPr>
            <a:r>
              <a:rPr lang="da-DK" sz="729" b="1" dirty="0">
                <a:solidFill>
                  <a:prstClr val="black"/>
                </a:solidFill>
                <a:latin typeface="Arial Black" panose="020B0A04020102020204" pitchFamily="34" charset="0"/>
              </a:rPr>
              <a:t>2019</a:t>
            </a:r>
            <a:endParaRPr lang="da-DK" sz="1094" dirty="0">
              <a:solidFill>
                <a:prstClr val="white"/>
              </a:solidFill>
              <a:latin typeface="Calibri" panose="020F0502020204030204"/>
            </a:endParaRPr>
          </a:p>
        </p:txBody>
      </p:sp>
      <p:cxnSp>
        <p:nvCxnSpPr>
          <p:cNvPr id="9" name="Straight Connector 8">
            <a:extLst>
              <a:ext uri="{FF2B5EF4-FFF2-40B4-BE49-F238E27FC236}">
                <a16:creationId xmlns:a16="http://schemas.microsoft.com/office/drawing/2014/main" id="{10AF23D3-60EB-482C-87A5-053BF1F66AF1}"/>
              </a:ext>
            </a:extLst>
          </p:cNvPr>
          <p:cNvCxnSpPr>
            <a:cxnSpLocks/>
          </p:cNvCxnSpPr>
          <p:nvPr/>
        </p:nvCxnSpPr>
        <p:spPr>
          <a:xfrm>
            <a:off x="5945313" y="1653473"/>
            <a:ext cx="0" cy="382278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7B6238F-589E-4A1C-8312-EE72565712A4}"/>
              </a:ext>
            </a:extLst>
          </p:cNvPr>
          <p:cNvSpPr txBox="1"/>
          <p:nvPr/>
        </p:nvSpPr>
        <p:spPr>
          <a:xfrm rot="16200000">
            <a:off x="5205488" y="3307295"/>
            <a:ext cx="1728950" cy="279307"/>
          </a:xfrm>
          <a:prstGeom prst="rect">
            <a:avLst/>
          </a:prstGeom>
          <a:noFill/>
        </p:spPr>
        <p:txBody>
          <a:bodyPr wrap="square" rtlCol="0">
            <a:spAutoFit/>
          </a:bodyPr>
          <a:lstStyle/>
          <a:p>
            <a:pPr algn="ctr" defTabSz="555498">
              <a:defRPr/>
            </a:pPr>
            <a:r>
              <a:rPr lang="da-DK" sz="1215" b="1" dirty="0">
                <a:solidFill>
                  <a:prstClr val="black"/>
                </a:solidFill>
                <a:latin typeface="Calibri" panose="020F0502020204030204"/>
              </a:rPr>
              <a:t>Go’Live for alle skoler</a:t>
            </a:r>
            <a:endParaRPr lang="da-DK" sz="1215" dirty="0">
              <a:solidFill>
                <a:prstClr val="black"/>
              </a:solidFill>
              <a:latin typeface="Calibri" panose="020F0502020204030204"/>
            </a:endParaRPr>
          </a:p>
        </p:txBody>
      </p:sp>
      <p:grpSp>
        <p:nvGrpSpPr>
          <p:cNvPr id="59" name="Group 58">
            <a:extLst>
              <a:ext uri="{FF2B5EF4-FFF2-40B4-BE49-F238E27FC236}">
                <a16:creationId xmlns:a16="http://schemas.microsoft.com/office/drawing/2014/main" id="{238D9790-0E13-4B68-B702-D0A55EB3367F}"/>
              </a:ext>
            </a:extLst>
          </p:cNvPr>
          <p:cNvGrpSpPr/>
          <p:nvPr/>
        </p:nvGrpSpPr>
        <p:grpSpPr>
          <a:xfrm>
            <a:off x="-15478" y="1959687"/>
            <a:ext cx="2462923" cy="540298"/>
            <a:chOff x="-90399" y="1648269"/>
            <a:chExt cx="3648774" cy="800441"/>
          </a:xfrm>
        </p:grpSpPr>
        <p:sp>
          <p:nvSpPr>
            <p:cNvPr id="14" name="TextBox 13">
              <a:extLst>
                <a:ext uri="{FF2B5EF4-FFF2-40B4-BE49-F238E27FC236}">
                  <a16:creationId xmlns:a16="http://schemas.microsoft.com/office/drawing/2014/main" id="{D2D3B7F9-DC56-4533-B5C0-7182B53C0417}"/>
                </a:ext>
              </a:extLst>
            </p:cNvPr>
            <p:cNvSpPr txBox="1"/>
            <p:nvPr/>
          </p:nvSpPr>
          <p:spPr>
            <a:xfrm>
              <a:off x="-1" y="1648269"/>
              <a:ext cx="3558376" cy="560836"/>
            </a:xfrm>
            <a:prstGeom prst="rect">
              <a:avLst/>
            </a:prstGeom>
            <a:noFill/>
          </p:spPr>
          <p:txBody>
            <a:bodyPr wrap="square" rtlCol="0">
              <a:spAutoFit/>
            </a:bodyPr>
            <a:lstStyle/>
            <a:p>
              <a:pPr algn="ctr" defTabSz="555498">
                <a:defRPr/>
              </a:pPr>
              <a:r>
                <a:rPr lang="da-DK" sz="1050" b="1" kern="0" dirty="0">
                  <a:solidFill>
                    <a:prstClr val="black"/>
                  </a:solidFill>
                  <a:latin typeface="Calibri" panose="020F0502020204030204"/>
                </a:rPr>
                <a:t>Aula klar til pilot (beta)</a:t>
              </a:r>
            </a:p>
            <a:p>
              <a:pPr algn="ctr" defTabSz="555498">
                <a:defRPr/>
              </a:pPr>
              <a:r>
                <a:rPr lang="da-DK" sz="810" kern="0" dirty="0">
                  <a:solidFill>
                    <a:prstClr val="black"/>
                  </a:solidFill>
                  <a:latin typeface="Calibri" panose="020F0502020204030204"/>
                </a:rPr>
                <a:t>16.11.2018</a:t>
              </a:r>
            </a:p>
          </p:txBody>
        </p:sp>
        <p:cxnSp>
          <p:nvCxnSpPr>
            <p:cNvPr id="37" name="Straight Connector 36">
              <a:extLst>
                <a:ext uri="{FF2B5EF4-FFF2-40B4-BE49-F238E27FC236}">
                  <a16:creationId xmlns:a16="http://schemas.microsoft.com/office/drawing/2014/main" id="{15B05C9D-A250-49DC-AB86-0910E85FA718}"/>
                </a:ext>
              </a:extLst>
            </p:cNvPr>
            <p:cNvCxnSpPr>
              <a:cxnSpLocks/>
            </p:cNvCxnSpPr>
            <p:nvPr/>
          </p:nvCxnSpPr>
          <p:spPr>
            <a:xfrm>
              <a:off x="728949" y="2174909"/>
              <a:ext cx="2100478" cy="0"/>
            </a:xfrm>
            <a:prstGeom prst="line">
              <a:avLst/>
            </a:prstGeom>
            <a:noFill/>
            <a:ln w="76200" cap="rnd" cmpd="sng" algn="ctr">
              <a:solidFill>
                <a:srgbClr val="ED7D31">
                  <a:lumMod val="40000"/>
                  <a:lumOff val="60000"/>
                </a:srgbClr>
              </a:solidFill>
              <a:prstDash val="solid"/>
              <a:miter lim="800000"/>
            </a:ln>
            <a:effectLst/>
          </p:spPr>
        </p:cxnSp>
        <p:sp>
          <p:nvSpPr>
            <p:cNvPr id="40" name="TextBox 39">
              <a:extLst>
                <a:ext uri="{FF2B5EF4-FFF2-40B4-BE49-F238E27FC236}">
                  <a16:creationId xmlns:a16="http://schemas.microsoft.com/office/drawing/2014/main" id="{B56EFA36-B044-4C00-BBC2-427AC95A0FF8}"/>
                </a:ext>
              </a:extLst>
            </p:cNvPr>
            <p:cNvSpPr txBox="1"/>
            <p:nvPr/>
          </p:nvSpPr>
          <p:spPr>
            <a:xfrm>
              <a:off x="-90399" y="2127256"/>
              <a:ext cx="3558376" cy="321454"/>
            </a:xfrm>
            <a:prstGeom prst="rect">
              <a:avLst/>
            </a:prstGeom>
            <a:noFill/>
          </p:spPr>
          <p:txBody>
            <a:bodyPr wrap="square" rtlCol="0">
              <a:spAutoFit/>
            </a:bodyPr>
            <a:lstStyle/>
            <a:p>
              <a:pPr algn="ctr" defTabSz="555498">
                <a:defRPr/>
              </a:pPr>
              <a:endParaRPr lang="da-DK" sz="810" kern="0" dirty="0">
                <a:solidFill>
                  <a:prstClr val="black"/>
                </a:solidFill>
                <a:latin typeface="Calibri" panose="020F0502020204030204"/>
              </a:endParaRPr>
            </a:p>
          </p:txBody>
        </p:sp>
      </p:grpSp>
      <p:grpSp>
        <p:nvGrpSpPr>
          <p:cNvPr id="60" name="Group 59">
            <a:extLst>
              <a:ext uri="{FF2B5EF4-FFF2-40B4-BE49-F238E27FC236}">
                <a16:creationId xmlns:a16="http://schemas.microsoft.com/office/drawing/2014/main" id="{E6FEC096-BCD3-4BEB-8B62-B12289CD05F5}"/>
              </a:ext>
            </a:extLst>
          </p:cNvPr>
          <p:cNvGrpSpPr/>
          <p:nvPr/>
        </p:nvGrpSpPr>
        <p:grpSpPr>
          <a:xfrm>
            <a:off x="1488744" y="2573762"/>
            <a:ext cx="2401903" cy="754686"/>
            <a:chOff x="2138076" y="2558013"/>
            <a:chExt cx="3558375" cy="1118054"/>
          </a:xfrm>
        </p:grpSpPr>
        <p:sp>
          <p:nvSpPr>
            <p:cNvPr id="23" name="TextBox 22">
              <a:extLst>
                <a:ext uri="{FF2B5EF4-FFF2-40B4-BE49-F238E27FC236}">
                  <a16:creationId xmlns:a16="http://schemas.microsoft.com/office/drawing/2014/main" id="{CEAB73BE-8E5E-4990-B79B-066825C1081B}"/>
                </a:ext>
              </a:extLst>
            </p:cNvPr>
            <p:cNvSpPr txBox="1"/>
            <p:nvPr/>
          </p:nvSpPr>
          <p:spPr>
            <a:xfrm>
              <a:off x="2138076" y="2558013"/>
              <a:ext cx="3558375" cy="560837"/>
            </a:xfrm>
            <a:prstGeom prst="rect">
              <a:avLst/>
            </a:prstGeom>
            <a:noFill/>
          </p:spPr>
          <p:txBody>
            <a:bodyPr wrap="square" rtlCol="0">
              <a:spAutoFit/>
            </a:bodyPr>
            <a:lstStyle/>
            <a:p>
              <a:pPr algn="ctr" defTabSz="555498">
                <a:defRPr/>
              </a:pPr>
              <a:r>
                <a:rPr lang="da-DK" sz="1050" b="1" kern="0" dirty="0">
                  <a:solidFill>
                    <a:prstClr val="black"/>
                  </a:solidFill>
                  <a:latin typeface="Calibri" panose="020F0502020204030204"/>
                </a:rPr>
                <a:t>Aula 1.0 klar til opsætning</a:t>
              </a:r>
            </a:p>
            <a:p>
              <a:pPr algn="ctr" defTabSz="555498">
                <a:defRPr/>
              </a:pPr>
              <a:r>
                <a:rPr lang="da-DK" sz="810" kern="0" dirty="0">
                  <a:solidFill>
                    <a:prstClr val="black"/>
                  </a:solidFill>
                  <a:latin typeface="Calibri" panose="020F0502020204030204"/>
                </a:rPr>
                <a:t>04.02.2019</a:t>
              </a:r>
            </a:p>
          </p:txBody>
        </p:sp>
        <p:cxnSp>
          <p:nvCxnSpPr>
            <p:cNvPr id="24" name="Straight Connector 23">
              <a:extLst>
                <a:ext uri="{FF2B5EF4-FFF2-40B4-BE49-F238E27FC236}">
                  <a16:creationId xmlns:a16="http://schemas.microsoft.com/office/drawing/2014/main" id="{FD395118-42A0-40ED-9A0D-FF7A1F390D4F}"/>
                </a:ext>
              </a:extLst>
            </p:cNvPr>
            <p:cNvCxnSpPr>
              <a:cxnSpLocks/>
            </p:cNvCxnSpPr>
            <p:nvPr/>
          </p:nvCxnSpPr>
          <p:spPr>
            <a:xfrm>
              <a:off x="2867024" y="3086005"/>
              <a:ext cx="2100478" cy="0"/>
            </a:xfrm>
            <a:prstGeom prst="line">
              <a:avLst/>
            </a:prstGeom>
            <a:noFill/>
            <a:ln w="101600" cap="rnd" cmpd="sng" algn="ctr">
              <a:solidFill>
                <a:srgbClr val="ED7D31">
                  <a:lumMod val="40000"/>
                  <a:lumOff val="60000"/>
                </a:srgbClr>
              </a:solidFill>
              <a:prstDash val="solid"/>
              <a:miter lim="800000"/>
            </a:ln>
            <a:effectLst/>
          </p:spPr>
        </p:cxnSp>
        <p:sp>
          <p:nvSpPr>
            <p:cNvPr id="46" name="TextBox 45">
              <a:extLst>
                <a:ext uri="{FF2B5EF4-FFF2-40B4-BE49-F238E27FC236}">
                  <a16:creationId xmlns:a16="http://schemas.microsoft.com/office/drawing/2014/main" id="{73CAFFEA-CE02-4DAD-AFB1-877DB1BE7332}"/>
                </a:ext>
              </a:extLst>
            </p:cNvPr>
            <p:cNvSpPr txBox="1"/>
            <p:nvPr/>
          </p:nvSpPr>
          <p:spPr>
            <a:xfrm>
              <a:off x="2138076" y="3060514"/>
              <a:ext cx="3558375" cy="615553"/>
            </a:xfrm>
            <a:prstGeom prst="rect">
              <a:avLst/>
            </a:prstGeom>
            <a:noFill/>
          </p:spPr>
          <p:txBody>
            <a:bodyPr wrap="square" rtlCol="0">
              <a:spAutoFit/>
            </a:bodyPr>
            <a:lstStyle/>
            <a:p>
              <a:pPr algn="ctr" defTabSz="555498">
                <a:defRPr/>
              </a:pPr>
              <a:r>
                <a:rPr lang="da-DK" sz="1050" kern="0" dirty="0">
                  <a:solidFill>
                    <a:prstClr val="black"/>
                  </a:solidFill>
                  <a:latin typeface="Calibri" panose="020F0502020204030204"/>
                </a:rPr>
                <a:t>Eks. dokumenter og udvalgte sletteregler</a:t>
              </a:r>
            </a:p>
          </p:txBody>
        </p:sp>
      </p:grpSp>
      <p:grpSp>
        <p:nvGrpSpPr>
          <p:cNvPr id="62" name="Group 61">
            <a:extLst>
              <a:ext uri="{FF2B5EF4-FFF2-40B4-BE49-F238E27FC236}">
                <a16:creationId xmlns:a16="http://schemas.microsoft.com/office/drawing/2014/main" id="{D9FC69D1-18B1-4F87-809B-B91DAF54EF45}"/>
              </a:ext>
            </a:extLst>
          </p:cNvPr>
          <p:cNvGrpSpPr/>
          <p:nvPr/>
        </p:nvGrpSpPr>
        <p:grpSpPr>
          <a:xfrm>
            <a:off x="2942411" y="3209228"/>
            <a:ext cx="2444612" cy="763846"/>
            <a:chOff x="4291657" y="3499443"/>
            <a:chExt cx="3621648" cy="1131623"/>
          </a:xfrm>
        </p:grpSpPr>
        <p:sp>
          <p:nvSpPr>
            <p:cNvPr id="25" name="TextBox 24">
              <a:extLst>
                <a:ext uri="{FF2B5EF4-FFF2-40B4-BE49-F238E27FC236}">
                  <a16:creationId xmlns:a16="http://schemas.microsoft.com/office/drawing/2014/main" id="{EF70DE28-B6D8-44D7-BCAA-F4F6A0CFCA96}"/>
                </a:ext>
              </a:extLst>
            </p:cNvPr>
            <p:cNvSpPr txBox="1"/>
            <p:nvPr/>
          </p:nvSpPr>
          <p:spPr>
            <a:xfrm>
              <a:off x="4291657" y="3499443"/>
              <a:ext cx="3558375" cy="560837"/>
            </a:xfrm>
            <a:prstGeom prst="rect">
              <a:avLst/>
            </a:prstGeom>
            <a:noFill/>
          </p:spPr>
          <p:txBody>
            <a:bodyPr wrap="square" rtlCol="0">
              <a:spAutoFit/>
            </a:bodyPr>
            <a:lstStyle/>
            <a:p>
              <a:pPr algn="ctr" defTabSz="555498">
                <a:defRPr/>
              </a:pPr>
              <a:r>
                <a:rPr lang="da-DK" sz="1050" b="1" kern="0" dirty="0">
                  <a:solidFill>
                    <a:prstClr val="black"/>
                  </a:solidFill>
                  <a:latin typeface="Calibri" panose="020F0502020204030204"/>
                </a:rPr>
                <a:t>Aula 1.1</a:t>
              </a:r>
            </a:p>
            <a:p>
              <a:pPr algn="ctr" defTabSz="555498">
                <a:defRPr/>
              </a:pPr>
              <a:r>
                <a:rPr lang="da-DK" sz="810" kern="0" dirty="0">
                  <a:solidFill>
                    <a:prstClr val="black"/>
                  </a:solidFill>
                  <a:latin typeface="Calibri" panose="020F0502020204030204"/>
                </a:rPr>
                <a:t>09.05.2019</a:t>
              </a:r>
            </a:p>
          </p:txBody>
        </p:sp>
        <p:cxnSp>
          <p:nvCxnSpPr>
            <p:cNvPr id="32" name="Straight Connector 31">
              <a:extLst>
                <a:ext uri="{FF2B5EF4-FFF2-40B4-BE49-F238E27FC236}">
                  <a16:creationId xmlns:a16="http://schemas.microsoft.com/office/drawing/2014/main" id="{30239A5A-C4BC-4A09-A29D-5C0D389A6ADF}"/>
                </a:ext>
              </a:extLst>
            </p:cNvPr>
            <p:cNvCxnSpPr>
              <a:cxnSpLocks/>
            </p:cNvCxnSpPr>
            <p:nvPr/>
          </p:nvCxnSpPr>
          <p:spPr>
            <a:xfrm>
              <a:off x="5045760" y="4015513"/>
              <a:ext cx="2100478" cy="0"/>
            </a:xfrm>
            <a:prstGeom prst="line">
              <a:avLst/>
            </a:prstGeom>
            <a:noFill/>
            <a:ln w="101600" cap="rnd" cmpd="sng" algn="ctr">
              <a:solidFill>
                <a:srgbClr val="ED7D31">
                  <a:lumMod val="40000"/>
                  <a:lumOff val="60000"/>
                </a:srgbClr>
              </a:solidFill>
              <a:prstDash val="solid"/>
              <a:miter lim="800000"/>
            </a:ln>
            <a:effectLst/>
          </p:spPr>
        </p:cxnSp>
        <p:sp>
          <p:nvSpPr>
            <p:cNvPr id="49" name="TextBox 48">
              <a:extLst>
                <a:ext uri="{FF2B5EF4-FFF2-40B4-BE49-F238E27FC236}">
                  <a16:creationId xmlns:a16="http://schemas.microsoft.com/office/drawing/2014/main" id="{F0DC103F-5D5C-47E5-91D7-37A4D9882861}"/>
                </a:ext>
              </a:extLst>
            </p:cNvPr>
            <p:cNvSpPr txBox="1"/>
            <p:nvPr/>
          </p:nvSpPr>
          <p:spPr>
            <a:xfrm>
              <a:off x="4354930" y="4015514"/>
              <a:ext cx="3558375" cy="615552"/>
            </a:xfrm>
            <a:prstGeom prst="rect">
              <a:avLst/>
            </a:prstGeom>
            <a:noFill/>
          </p:spPr>
          <p:txBody>
            <a:bodyPr wrap="square" rtlCol="0">
              <a:spAutoFit/>
            </a:bodyPr>
            <a:lstStyle/>
            <a:p>
              <a:pPr algn="ctr" defTabSz="555498">
                <a:defRPr/>
              </a:pPr>
              <a:r>
                <a:rPr lang="da-DK" sz="1050" kern="0" dirty="0">
                  <a:solidFill>
                    <a:prstClr val="black"/>
                  </a:solidFill>
                  <a:latin typeface="Calibri" panose="020F0502020204030204"/>
                </a:rPr>
                <a:t>Eks. App, hjemmeside og fildelingsløsning (OneDrive/GoogleDrev)</a:t>
              </a:r>
            </a:p>
          </p:txBody>
        </p:sp>
      </p:grpSp>
      <p:grpSp>
        <p:nvGrpSpPr>
          <p:cNvPr id="63" name="Group 62">
            <a:extLst>
              <a:ext uri="{FF2B5EF4-FFF2-40B4-BE49-F238E27FC236}">
                <a16:creationId xmlns:a16="http://schemas.microsoft.com/office/drawing/2014/main" id="{A28644E5-9B4F-4FDE-BB9E-23B7E04F8733}"/>
              </a:ext>
            </a:extLst>
          </p:cNvPr>
          <p:cNvGrpSpPr/>
          <p:nvPr/>
        </p:nvGrpSpPr>
        <p:grpSpPr>
          <a:xfrm>
            <a:off x="4228780" y="3941572"/>
            <a:ext cx="2401903" cy="635623"/>
            <a:chOff x="6179479" y="4403912"/>
            <a:chExt cx="3558375" cy="941663"/>
          </a:xfrm>
        </p:grpSpPr>
        <p:sp>
          <p:nvSpPr>
            <p:cNvPr id="27" name="TextBox 26">
              <a:extLst>
                <a:ext uri="{FF2B5EF4-FFF2-40B4-BE49-F238E27FC236}">
                  <a16:creationId xmlns:a16="http://schemas.microsoft.com/office/drawing/2014/main" id="{ABF4DD51-BDB7-4AD4-B65F-B14B0817A13D}"/>
                </a:ext>
              </a:extLst>
            </p:cNvPr>
            <p:cNvSpPr txBox="1"/>
            <p:nvPr/>
          </p:nvSpPr>
          <p:spPr>
            <a:xfrm>
              <a:off x="6179479" y="4403912"/>
              <a:ext cx="3558375" cy="560837"/>
            </a:xfrm>
            <a:prstGeom prst="rect">
              <a:avLst/>
            </a:prstGeom>
            <a:noFill/>
          </p:spPr>
          <p:txBody>
            <a:bodyPr wrap="square" rtlCol="0">
              <a:spAutoFit/>
            </a:bodyPr>
            <a:lstStyle/>
            <a:p>
              <a:pPr algn="ctr" defTabSz="555498">
                <a:defRPr/>
              </a:pPr>
              <a:r>
                <a:rPr lang="da-DK" sz="1050" b="1" kern="0" dirty="0">
                  <a:solidFill>
                    <a:prstClr val="black"/>
                  </a:solidFill>
                  <a:latin typeface="Calibri" panose="020F0502020204030204"/>
                </a:rPr>
                <a:t>Aula 1.1A</a:t>
              </a:r>
            </a:p>
            <a:p>
              <a:pPr algn="ctr" defTabSz="555498">
                <a:defRPr/>
              </a:pPr>
              <a:r>
                <a:rPr lang="da-DK" sz="810" kern="0" dirty="0">
                  <a:solidFill>
                    <a:prstClr val="black"/>
                  </a:solidFill>
                  <a:latin typeface="Calibri" panose="020F0502020204030204"/>
                </a:rPr>
                <a:t>Sommeren 2019</a:t>
              </a:r>
            </a:p>
          </p:txBody>
        </p:sp>
        <p:cxnSp>
          <p:nvCxnSpPr>
            <p:cNvPr id="33" name="Straight Connector 32">
              <a:extLst>
                <a:ext uri="{FF2B5EF4-FFF2-40B4-BE49-F238E27FC236}">
                  <a16:creationId xmlns:a16="http://schemas.microsoft.com/office/drawing/2014/main" id="{48003F1C-8E39-45FD-A17C-D21B184CAC59}"/>
                </a:ext>
              </a:extLst>
            </p:cNvPr>
            <p:cNvCxnSpPr>
              <a:cxnSpLocks/>
            </p:cNvCxnSpPr>
            <p:nvPr/>
          </p:nvCxnSpPr>
          <p:spPr>
            <a:xfrm>
              <a:off x="7248021" y="4930552"/>
              <a:ext cx="1421288" cy="0"/>
            </a:xfrm>
            <a:prstGeom prst="line">
              <a:avLst/>
            </a:prstGeom>
            <a:noFill/>
            <a:ln w="101600" cap="rnd" cmpd="sng" algn="ctr">
              <a:solidFill>
                <a:srgbClr val="ED7D31">
                  <a:lumMod val="40000"/>
                  <a:lumOff val="60000"/>
                </a:srgbClr>
              </a:solidFill>
              <a:prstDash val="solid"/>
              <a:miter lim="800000"/>
            </a:ln>
            <a:effectLst/>
          </p:spPr>
        </p:cxnSp>
        <p:sp>
          <p:nvSpPr>
            <p:cNvPr id="53" name="TextBox 52">
              <a:extLst>
                <a:ext uri="{FF2B5EF4-FFF2-40B4-BE49-F238E27FC236}">
                  <a16:creationId xmlns:a16="http://schemas.microsoft.com/office/drawing/2014/main" id="{D70C7FB1-89D7-4B68-955D-1DB3F488D44B}"/>
                </a:ext>
              </a:extLst>
            </p:cNvPr>
            <p:cNvSpPr txBox="1"/>
            <p:nvPr/>
          </p:nvSpPr>
          <p:spPr>
            <a:xfrm>
              <a:off x="6632601" y="4969403"/>
              <a:ext cx="2561408" cy="376172"/>
            </a:xfrm>
            <a:prstGeom prst="rect">
              <a:avLst/>
            </a:prstGeom>
            <a:noFill/>
          </p:spPr>
          <p:txBody>
            <a:bodyPr wrap="square" rtlCol="0">
              <a:spAutoFit/>
            </a:bodyPr>
            <a:lstStyle/>
            <a:p>
              <a:pPr algn="ctr" defTabSz="555498">
                <a:defRPr/>
              </a:pPr>
              <a:r>
                <a:rPr lang="da-DK" sz="1050" kern="0" dirty="0">
                  <a:solidFill>
                    <a:prstClr val="black"/>
                  </a:solidFill>
                  <a:latin typeface="Calibri" panose="020F0502020204030204"/>
                </a:rPr>
                <a:t>Migrering</a:t>
              </a:r>
            </a:p>
          </p:txBody>
        </p:sp>
      </p:grpSp>
      <p:grpSp>
        <p:nvGrpSpPr>
          <p:cNvPr id="64" name="Group 63">
            <a:extLst>
              <a:ext uri="{FF2B5EF4-FFF2-40B4-BE49-F238E27FC236}">
                <a16:creationId xmlns:a16="http://schemas.microsoft.com/office/drawing/2014/main" id="{AEE09AE1-B1D0-4E34-9D1F-02F76873F0B5}"/>
              </a:ext>
            </a:extLst>
          </p:cNvPr>
          <p:cNvGrpSpPr/>
          <p:nvPr/>
        </p:nvGrpSpPr>
        <p:grpSpPr>
          <a:xfrm>
            <a:off x="7214717" y="4948523"/>
            <a:ext cx="2401903" cy="546417"/>
            <a:chOff x="8073082" y="5209893"/>
            <a:chExt cx="3558375" cy="809507"/>
          </a:xfrm>
        </p:grpSpPr>
        <p:sp>
          <p:nvSpPr>
            <p:cNvPr id="35" name="TextBox 34">
              <a:extLst>
                <a:ext uri="{FF2B5EF4-FFF2-40B4-BE49-F238E27FC236}">
                  <a16:creationId xmlns:a16="http://schemas.microsoft.com/office/drawing/2014/main" id="{604116FB-1101-44E3-9CF7-B8559ECF5FE5}"/>
                </a:ext>
              </a:extLst>
            </p:cNvPr>
            <p:cNvSpPr txBox="1"/>
            <p:nvPr/>
          </p:nvSpPr>
          <p:spPr>
            <a:xfrm>
              <a:off x="8073082" y="5209893"/>
              <a:ext cx="3558375" cy="376172"/>
            </a:xfrm>
            <a:prstGeom prst="rect">
              <a:avLst/>
            </a:prstGeom>
            <a:noFill/>
          </p:spPr>
          <p:txBody>
            <a:bodyPr wrap="square" rtlCol="0">
              <a:spAutoFit/>
            </a:bodyPr>
            <a:lstStyle/>
            <a:p>
              <a:pPr algn="ctr" defTabSz="555498">
                <a:defRPr/>
              </a:pPr>
              <a:r>
                <a:rPr lang="da-DK" sz="1050" b="1" kern="0" dirty="0">
                  <a:solidFill>
                    <a:prstClr val="black"/>
                  </a:solidFill>
                  <a:latin typeface="Calibri" panose="020F0502020204030204"/>
                </a:rPr>
                <a:t>Aula 1.3</a:t>
              </a:r>
            </a:p>
          </p:txBody>
        </p:sp>
        <p:cxnSp>
          <p:nvCxnSpPr>
            <p:cNvPr id="36" name="Straight Connector 35">
              <a:extLst>
                <a:ext uri="{FF2B5EF4-FFF2-40B4-BE49-F238E27FC236}">
                  <a16:creationId xmlns:a16="http://schemas.microsoft.com/office/drawing/2014/main" id="{99E58E46-1168-4A4A-989E-22DF6EE11A9F}"/>
                </a:ext>
              </a:extLst>
            </p:cNvPr>
            <p:cNvCxnSpPr>
              <a:cxnSpLocks/>
            </p:cNvCxnSpPr>
            <p:nvPr/>
          </p:nvCxnSpPr>
          <p:spPr>
            <a:xfrm flipV="1">
              <a:off x="8827185" y="5551867"/>
              <a:ext cx="1494229" cy="14137"/>
            </a:xfrm>
            <a:prstGeom prst="line">
              <a:avLst/>
            </a:prstGeom>
            <a:noFill/>
            <a:ln w="101600" cap="rnd" cmpd="sng" algn="ctr">
              <a:solidFill>
                <a:srgbClr val="ED7D31">
                  <a:lumMod val="40000"/>
                  <a:lumOff val="60000"/>
                </a:srgbClr>
              </a:solidFill>
              <a:prstDash val="solid"/>
              <a:miter lim="800000"/>
            </a:ln>
            <a:effectLst/>
          </p:spPr>
        </p:cxnSp>
        <p:sp>
          <p:nvSpPr>
            <p:cNvPr id="57" name="TextBox 56">
              <a:extLst>
                <a:ext uri="{FF2B5EF4-FFF2-40B4-BE49-F238E27FC236}">
                  <a16:creationId xmlns:a16="http://schemas.microsoft.com/office/drawing/2014/main" id="{94E4FB5A-768C-4920-B3F6-1F4F7E9BEB31}"/>
                </a:ext>
              </a:extLst>
            </p:cNvPr>
            <p:cNvSpPr txBox="1"/>
            <p:nvPr/>
          </p:nvSpPr>
          <p:spPr>
            <a:xfrm>
              <a:off x="8183919" y="5697945"/>
              <a:ext cx="3387012" cy="321455"/>
            </a:xfrm>
            <a:prstGeom prst="rect">
              <a:avLst/>
            </a:prstGeom>
            <a:noFill/>
          </p:spPr>
          <p:txBody>
            <a:bodyPr wrap="square" rtlCol="0">
              <a:spAutoFit/>
            </a:bodyPr>
            <a:lstStyle/>
            <a:p>
              <a:pPr algn="ctr" defTabSz="555498">
                <a:defRPr/>
              </a:pPr>
              <a:endParaRPr lang="da-DK" sz="810" kern="0" dirty="0">
                <a:solidFill>
                  <a:prstClr val="black"/>
                </a:solidFill>
                <a:latin typeface="Calibri" panose="020F0502020204030204"/>
              </a:endParaRPr>
            </a:p>
          </p:txBody>
        </p:sp>
      </p:grpSp>
      <p:grpSp>
        <p:nvGrpSpPr>
          <p:cNvPr id="42" name="Group 41">
            <a:extLst>
              <a:ext uri="{FF2B5EF4-FFF2-40B4-BE49-F238E27FC236}">
                <a16:creationId xmlns:a16="http://schemas.microsoft.com/office/drawing/2014/main" id="{F35744C1-5E5F-4E2B-8958-99423CF4B801}"/>
              </a:ext>
            </a:extLst>
          </p:cNvPr>
          <p:cNvGrpSpPr/>
          <p:nvPr/>
        </p:nvGrpSpPr>
        <p:grpSpPr>
          <a:xfrm>
            <a:off x="5609173" y="4478084"/>
            <a:ext cx="2401903" cy="395766"/>
            <a:chOff x="8073082" y="5209893"/>
            <a:chExt cx="3558375" cy="586320"/>
          </a:xfrm>
        </p:grpSpPr>
        <p:sp>
          <p:nvSpPr>
            <p:cNvPr id="65" name="TextBox 64">
              <a:extLst>
                <a:ext uri="{FF2B5EF4-FFF2-40B4-BE49-F238E27FC236}">
                  <a16:creationId xmlns:a16="http://schemas.microsoft.com/office/drawing/2014/main" id="{5A63E91A-7814-4453-99E7-97368F5804B6}"/>
                </a:ext>
              </a:extLst>
            </p:cNvPr>
            <p:cNvSpPr txBox="1"/>
            <p:nvPr/>
          </p:nvSpPr>
          <p:spPr>
            <a:xfrm>
              <a:off x="8073082" y="5209893"/>
              <a:ext cx="3558375" cy="560837"/>
            </a:xfrm>
            <a:prstGeom prst="rect">
              <a:avLst/>
            </a:prstGeom>
            <a:noFill/>
          </p:spPr>
          <p:txBody>
            <a:bodyPr wrap="square" rtlCol="0">
              <a:spAutoFit/>
            </a:bodyPr>
            <a:lstStyle/>
            <a:p>
              <a:pPr algn="ctr" defTabSz="555498">
                <a:defRPr/>
              </a:pPr>
              <a:r>
                <a:rPr lang="da-DK" sz="1050" b="1" kern="0" dirty="0">
                  <a:solidFill>
                    <a:prstClr val="black"/>
                  </a:solidFill>
                  <a:latin typeface="Calibri" panose="020F0502020204030204"/>
                </a:rPr>
                <a:t>Aula 1.2</a:t>
              </a:r>
            </a:p>
            <a:p>
              <a:pPr algn="ctr" defTabSz="555498">
                <a:defRPr/>
              </a:pPr>
              <a:r>
                <a:rPr lang="da-DK" sz="810" kern="0" dirty="0">
                  <a:solidFill>
                    <a:prstClr val="black"/>
                  </a:solidFill>
                  <a:latin typeface="Calibri" panose="020F0502020204030204"/>
                </a:rPr>
                <a:t>Efterår 2019 (løbende)</a:t>
              </a:r>
            </a:p>
          </p:txBody>
        </p:sp>
        <p:cxnSp>
          <p:nvCxnSpPr>
            <p:cNvPr id="66" name="Straight Connector 65">
              <a:extLst>
                <a:ext uri="{FF2B5EF4-FFF2-40B4-BE49-F238E27FC236}">
                  <a16:creationId xmlns:a16="http://schemas.microsoft.com/office/drawing/2014/main" id="{72CF9005-FC34-459C-9560-FA50F02F7259}"/>
                </a:ext>
              </a:extLst>
            </p:cNvPr>
            <p:cNvCxnSpPr>
              <a:cxnSpLocks/>
            </p:cNvCxnSpPr>
            <p:nvPr/>
          </p:nvCxnSpPr>
          <p:spPr>
            <a:xfrm>
              <a:off x="8874662" y="5796213"/>
              <a:ext cx="2100478" cy="0"/>
            </a:xfrm>
            <a:prstGeom prst="line">
              <a:avLst/>
            </a:prstGeom>
            <a:noFill/>
            <a:ln w="101600" cap="rnd" cmpd="sng" algn="ctr">
              <a:solidFill>
                <a:srgbClr val="ED7D31">
                  <a:lumMod val="40000"/>
                  <a:lumOff val="60000"/>
                </a:srgbClr>
              </a:solidFill>
              <a:prstDash val="solid"/>
              <a:miter lim="800000"/>
            </a:ln>
            <a:effectLst/>
          </p:spPr>
        </p:cxnSp>
      </p:grpSp>
      <p:sp>
        <p:nvSpPr>
          <p:cNvPr id="39" name="Ellipse 48">
            <a:extLst>
              <a:ext uri="{FF2B5EF4-FFF2-40B4-BE49-F238E27FC236}">
                <a16:creationId xmlns:a16="http://schemas.microsoft.com/office/drawing/2014/main" id="{2FDE1447-4AA5-4774-8764-26508B61F515}"/>
              </a:ext>
            </a:extLst>
          </p:cNvPr>
          <p:cNvSpPr/>
          <p:nvPr/>
        </p:nvSpPr>
        <p:spPr>
          <a:xfrm>
            <a:off x="6504460" y="-2882728"/>
            <a:ext cx="5839940" cy="4416394"/>
          </a:xfrm>
          <a:prstGeom prst="ellipse">
            <a:avLst/>
          </a:prstGeom>
          <a:solidFill>
            <a:schemeClr val="bg1"/>
          </a:solidFill>
          <a:ln w="514350">
            <a:solidFill>
              <a:srgbClr val="549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196163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1000"/>
                                        <p:tgtEl>
                                          <p:spTgt spid="62"/>
                                        </p:tgtEl>
                                      </p:cBhvr>
                                    </p:animEffect>
                                    <p:anim calcmode="lin" valueType="num">
                                      <p:cBhvr>
                                        <p:cTn id="32" dur="1000" fill="hold"/>
                                        <p:tgtEl>
                                          <p:spTgt spid="62"/>
                                        </p:tgtEl>
                                        <p:attrNameLst>
                                          <p:attrName>ppt_x</p:attrName>
                                        </p:attrNameLst>
                                      </p:cBhvr>
                                      <p:tavLst>
                                        <p:tav tm="0">
                                          <p:val>
                                            <p:strVal val="#ppt_x"/>
                                          </p:val>
                                        </p:tav>
                                        <p:tav tm="100000">
                                          <p:val>
                                            <p:strVal val="#ppt_x"/>
                                          </p:val>
                                        </p:tav>
                                      </p:tavLst>
                                    </p:anim>
                                    <p:anim calcmode="lin" valueType="num">
                                      <p:cBhvr>
                                        <p:cTn id="3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1000"/>
                                        <p:tgtEl>
                                          <p:spTgt spid="63"/>
                                        </p:tgtEl>
                                      </p:cBhvr>
                                    </p:animEffect>
                                    <p:anim calcmode="lin" valueType="num">
                                      <p:cBhvr>
                                        <p:cTn id="39" dur="1000" fill="hold"/>
                                        <p:tgtEl>
                                          <p:spTgt spid="63"/>
                                        </p:tgtEl>
                                        <p:attrNameLst>
                                          <p:attrName>ppt_x</p:attrName>
                                        </p:attrNameLst>
                                      </p:cBhvr>
                                      <p:tavLst>
                                        <p:tav tm="0">
                                          <p:val>
                                            <p:strVal val="#ppt_x"/>
                                          </p:val>
                                        </p:tav>
                                        <p:tav tm="100000">
                                          <p:val>
                                            <p:strVal val="#ppt_x"/>
                                          </p:val>
                                        </p:tav>
                                      </p:tavLst>
                                    </p:anim>
                                    <p:anim calcmode="lin" valueType="num">
                                      <p:cBhvr>
                                        <p:cTn id="4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070E1396-11AE-4FCB-A58F-021E67D02DA3}"/>
              </a:ext>
            </a:extLst>
          </p:cNvPr>
          <p:cNvSpPr txBox="1"/>
          <p:nvPr/>
        </p:nvSpPr>
        <p:spPr>
          <a:xfrm>
            <a:off x="782176" y="1188950"/>
            <a:ext cx="7389695" cy="2169825"/>
          </a:xfrm>
          <a:prstGeom prst="rect">
            <a:avLst/>
          </a:prstGeom>
          <a:noFill/>
        </p:spPr>
        <p:txBody>
          <a:bodyPr wrap="square" rtlCol="0">
            <a:spAutoFit/>
          </a:bodyPr>
          <a:lstStyle/>
          <a:p>
            <a:pPr marL="0" marR="0" lvl="0" indent="0" algn="l" defTabSz="713203"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713203"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713203"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713203" rtl="0" eaLnBrk="1" fontAlgn="auto" latinLnBrk="0" hangingPunct="1">
              <a:lnSpc>
                <a:spcPct val="100000"/>
              </a:lnSpc>
              <a:spcBef>
                <a:spcPts val="0"/>
              </a:spcBef>
              <a:spcAft>
                <a:spcPts val="0"/>
              </a:spcAft>
              <a:buClrTx/>
              <a:buSzTx/>
              <a:buFontTx/>
              <a:buNone/>
              <a:tabLst/>
              <a:defRPr/>
            </a:pPr>
            <a:r>
              <a:rPr kumimoji="0" lang="da-DK" sz="3500" b="1" i="0" u="none" strike="noStrike" kern="1200" cap="none" spc="0" normalizeH="0" baseline="0" noProof="0" dirty="0">
                <a:ln>
                  <a:noFill/>
                </a:ln>
                <a:solidFill>
                  <a:srgbClr val="FFFFFF"/>
                </a:solidFill>
                <a:effectLst/>
                <a:uLnTx/>
                <a:uFillTx/>
                <a:latin typeface="Lato black"/>
                <a:ea typeface="+mn-ea"/>
                <a:cs typeface="Arial" panose="020B0604020202020204" pitchFamily="34" charset="0"/>
              </a:rPr>
              <a:t>Tak for nu …</a:t>
            </a:r>
          </a:p>
          <a:p>
            <a:pPr marL="0" marR="0" lvl="0" indent="0" algn="l" defTabSz="713203"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srgbClr val="FFFFFF"/>
              </a:solidFill>
              <a:effectLst/>
              <a:uLnTx/>
              <a:uFillTx/>
              <a:latin typeface="Lato black"/>
              <a:ea typeface="+mn-ea"/>
              <a:cs typeface="Arial" panose="020B0604020202020204" pitchFamily="34" charset="0"/>
            </a:endParaRPr>
          </a:p>
          <a:p>
            <a:pPr marL="0" marR="0" lvl="0" indent="0" algn="l" defTabSz="713203"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srgbClr val="FFFFFF"/>
              </a:solidFill>
              <a:effectLst/>
              <a:uLnTx/>
              <a:uFillTx/>
              <a:latin typeface="Lato black"/>
              <a:ea typeface="+mn-ea"/>
              <a:cs typeface="Arial" panose="020B0604020202020204" pitchFamily="34" charset="0"/>
            </a:endParaRPr>
          </a:p>
        </p:txBody>
      </p:sp>
    </p:spTree>
    <p:extLst>
      <p:ext uri="{BB962C8B-B14F-4D97-AF65-F5344CB8AC3E}">
        <p14:creationId xmlns:p14="http://schemas.microsoft.com/office/powerpoint/2010/main" val="44845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rugerdefineret 1">
      <a:dk1>
        <a:srgbClr val="000000"/>
      </a:dk1>
      <a:lt1>
        <a:srgbClr val="FFFFFF"/>
      </a:lt1>
      <a:dk2>
        <a:srgbClr val="44546A"/>
      </a:dk2>
      <a:lt2>
        <a:srgbClr val="E7E6E6"/>
      </a:lt2>
      <a:accent1>
        <a:srgbClr val="539EC6"/>
      </a:accent1>
      <a:accent2>
        <a:srgbClr val="337DA6"/>
      </a:accent2>
      <a:accent3>
        <a:srgbClr val="17638E"/>
      </a:accent3>
      <a:accent4>
        <a:srgbClr val="19415F"/>
      </a:accent4>
      <a:accent5>
        <a:srgbClr val="539EC6"/>
      </a:accent5>
      <a:accent6>
        <a:srgbClr val="337DA6"/>
      </a:accent6>
      <a:hlink>
        <a:srgbClr val="17638E"/>
      </a:hlink>
      <a:folHlink>
        <a:srgbClr val="19415F"/>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la" id="{81F5F617-9A3D-5344-938D-741E46F761D9}" vid="{2CA48539-7013-B04F-AB67-6A85BA2D1BF3}"/>
    </a:ext>
  </a:extLst>
</a:theme>
</file>

<file path=ppt/theme/theme2.xml><?xml version="1.0" encoding="utf-8"?>
<a:theme xmlns:a="http://schemas.openxmlformats.org/drawingml/2006/main" name="2_Office-tema">
  <a:themeElements>
    <a:clrScheme name="Brugerdefineret 1">
      <a:dk1>
        <a:srgbClr val="000000"/>
      </a:dk1>
      <a:lt1>
        <a:srgbClr val="FFFFFF"/>
      </a:lt1>
      <a:dk2>
        <a:srgbClr val="44546A"/>
      </a:dk2>
      <a:lt2>
        <a:srgbClr val="E7E6E6"/>
      </a:lt2>
      <a:accent1>
        <a:srgbClr val="539EC6"/>
      </a:accent1>
      <a:accent2>
        <a:srgbClr val="337DA6"/>
      </a:accent2>
      <a:accent3>
        <a:srgbClr val="17638E"/>
      </a:accent3>
      <a:accent4>
        <a:srgbClr val="19415F"/>
      </a:accent4>
      <a:accent5>
        <a:srgbClr val="539EC6"/>
      </a:accent5>
      <a:accent6>
        <a:srgbClr val="337DA6"/>
      </a:accent6>
      <a:hlink>
        <a:srgbClr val="17638E"/>
      </a:hlink>
      <a:folHlink>
        <a:srgbClr val="19415F"/>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la" id="{81F5F617-9A3D-5344-938D-741E46F761D9}" vid="{2CA48539-7013-B04F-AB67-6A85BA2D1BF3}"/>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ID xmlns="http://schemas.microsoft.com/sharepoint/v3">5736645</DocID>
    <LocalAttachment xmlns="http://schemas.microsoft.com/sharepoint/v3">false</LocalAttachment>
    <CCMSystemID xmlns="http://schemas.microsoft.com/sharepoint/v3">a83c9e44-5554-4fe4-9554-0ea6ec621664</CCMSystemID>
    <CCMVisualId xmlns="http://schemas.microsoft.com/sharepoint/v3">KMTAULA</CCMVisualId>
    <Finalized xmlns="http://schemas.microsoft.com/sharepoint/v3">false</Finalized>
    <CaseRecordNumber xmlns="http://schemas.microsoft.com/sharepoint/v3">0</CaseRecordNumber>
    <CaseID xmlns="http://schemas.microsoft.com/sharepoint/v3">KMTAULA</CaseID>
    <RegistrationDate xmlns="http://schemas.microsoft.com/sharepoint/v3" xsi:nil="true"/>
    <Related xmlns="http://schemas.microsoft.com/sharepoint/v3">false</Related>
    <CCMTemplateID xmlns="http://schemas.microsoft.com/sharepoint/v3">0</CCMTemplateID>
    <CCMCognitiveType xmlns="http://schemas.microsoft.com/sharepoint/v3" xsi:nil="true"/>
    <Dokument_x0020_status xmlns="22547ff8-2134-430e-8bc5-80cd88a5a2b9">00 - Internt dokument</Dokument_x0020_status>
    <Project xmlns="22547ff8-2134-430e-8bc5-80cd88a5a2b9">Aula</Project>
    <Document_x0020_version xmlns="22547ff8-2134-430e-8bc5-80cd88a5a2b9" xsi:nil="true"/>
    <CaseOwner xmlns="http://schemas.microsoft.com/sharepoint/v3">
      <UserInfo>
        <DisplayName>Pernille Schultz</DisplayName>
        <AccountId>125</AccountId>
        <AccountType/>
      </UserInfo>
    </CaseOwner>
    <Customer xmlns="22547ff8-2134-430e-8bc5-80cd88a5a2b9">KOMBIT</Customer>
    <Reviewer xmlns="22547ff8-2134-430e-8bc5-80cd88a5a2b9">
      <UserInfo>
        <DisplayName/>
        <AccountId xsi:nil="true"/>
        <AccountType/>
      </UserInfo>
    </Reviewer>
    <Theme xmlns="22547ff8-2134-430e-8bc5-80cd88a5a2b9">Kommunal støtte</Theme>
    <Deadline xmlns="22547ff8-2134-430e-8bc5-80cd88a5a2b9" xsi:nil="true"/>
    <Deadline_x0020_for_x0020_draft xmlns="22547ff8-2134-430e-8bc5-80cd88a5a2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GetOrganized Document Library Content Type" ma:contentTypeID="0x010100AC085CFC53BC46CEA2EADE194AD9D48200211576FFFAD86149B379F304E3919E7C" ma:contentTypeVersion="10" ma:contentTypeDescription="GetOrganized Document Library Content Type Description" ma:contentTypeScope="" ma:versionID="dc03dd6e1fe609ae9b1cf21305198c37">
  <xsd:schema xmlns:xsd="http://www.w3.org/2001/XMLSchema" xmlns:xs="http://www.w3.org/2001/XMLSchema" xmlns:p="http://schemas.microsoft.com/office/2006/metadata/properties" xmlns:ns1="http://schemas.microsoft.com/sharepoint/v3" xmlns:ns2="22547ff8-2134-430e-8bc5-80cd88a5a2b9" targetNamespace="http://schemas.microsoft.com/office/2006/metadata/properties" ma:root="true" ma:fieldsID="442fd496adaed183e729d71c2e13e009" ns1:_="" ns2:_="">
    <xsd:import namespace="http://schemas.microsoft.com/sharepoint/v3"/>
    <xsd:import namespace="22547ff8-2134-430e-8bc5-80cd88a5a2b9"/>
    <xsd:element name="properties">
      <xsd:complexType>
        <xsd:sequence>
          <xsd:element name="documentManagement">
            <xsd:complexType>
              <xsd:all>
                <xsd:element ref="ns2:Document_x0020_version" minOccurs="0"/>
                <xsd:element ref="ns2:Dokument_x0020_status" minOccurs="0"/>
                <xsd:element ref="ns2:Deadline" minOccurs="0"/>
                <xsd:element ref="ns2:Deadline_x0020_for_x0020_draft" minOccurs="0"/>
                <xsd:element ref="ns1:CaseOwner" minOccurs="0"/>
                <xsd:element ref="ns2:Reviewer" minOccurs="0"/>
                <xsd:element ref="ns1:CCMCognitiveType" minOccurs="0"/>
                <xsd:element ref="ns2:Project" minOccurs="0"/>
                <xsd:element ref="ns2:Customer" minOccurs="0"/>
                <xsd:element ref="ns2:Theme" minOccurs="0"/>
                <xsd:element ref="ns1:CaseID" minOccurs="0"/>
                <xsd:element ref="ns1:CCMVisual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Owner" ma:index="6" nillable="true" ma:displayName="Responsible" ma:list="UserInfo" ma:internalName="Cas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CMCognitiveType" ma:index="8" nillable="true" ma:displayName="CognitiveType" ma:decimals="0" ma:internalName="CCMCognitiveType" ma:readOnly="false">
      <xsd:simpleType>
        <xsd:restriction base="dms:Number"/>
      </xsd:simpleType>
    </xsd:element>
    <xsd:element name="CaseID" ma:index="14" nillable="true" ma:displayName="Case ID" ma:default="Assigning" ma:internalName="CaseID" ma:readOnly="true">
      <xsd:simpleType>
        <xsd:restriction base="dms:Text"/>
      </xsd:simpleType>
    </xsd:element>
    <xsd:element name="CCMVisualId" ma:index="15" nillable="true" ma:displayName="Case ID" ma:default="Assigning" ma:internalName="CCMVisualId" ma:readOnly="true">
      <xsd:simpleType>
        <xsd:restriction base="dms:Text"/>
      </xsd:simpleType>
    </xsd:element>
    <xsd:element name="DocID" ma:index="16" nillable="true" ma:displayName="Document ID" ma:default="Assigning" ma:internalName="DocID" ma:readOnly="true">
      <xsd:simpleType>
        <xsd:restriction base="dms:Text"/>
      </xsd:simpleType>
    </xsd:element>
    <xsd:element name="Finalized" ma:index="17" nillable="true" ma:displayName="Finalized" ma:default="False" ma:internalName="Finalized" ma:readOnly="true">
      <xsd:simpleType>
        <xsd:restriction base="dms:Boolean"/>
      </xsd:simpleType>
    </xsd:element>
    <xsd:element name="Related" ma:index="18" nillable="true" ma:displayName="Related" ma:default="False" ma:internalName="Related" ma:readOnly="true">
      <xsd:simpleType>
        <xsd:restriction base="dms:Boolean"/>
      </xsd:simpleType>
    </xsd:element>
    <xsd:element name="RegistrationDate" ma:index="19" nillable="true" ma:displayName="Registration date" ma:format="DateTime" ma:internalName="RegistrationDate" ma:readOnly="true">
      <xsd:simpleType>
        <xsd:restriction base="dms:DateTime"/>
      </xsd:simpleType>
    </xsd:element>
    <xsd:element name="CaseRecordNumber" ma:index="20" nillable="true" ma:displayName="Record ID" ma:decimals="0" ma:default="0" ma:internalName="CaseRecordNumber" ma:readOnly="true">
      <xsd:simpleType>
        <xsd:restriction base="dms:Number"/>
      </xsd:simpleType>
    </xsd:element>
    <xsd:element name="LocalAttachment" ma:index="21" nillable="true" ma:displayName="Local Attachment" ma:default="False" ma:internalName="LocalAttachment" ma:readOnly="true">
      <xsd:simpleType>
        <xsd:restriction base="dms:Boolean"/>
      </xsd:simpleType>
    </xsd:element>
    <xsd:element name="CCMTemplateName" ma:index="22" nillable="true" ma:displayName="Template name" ma:internalName="CCMTemplateName" ma:readOnly="true">
      <xsd:simpleType>
        <xsd:restriction base="dms:Text"/>
      </xsd:simpleType>
    </xsd:element>
    <xsd:element name="CCMTemplateVersion" ma:index="23" nillable="true" ma:displayName="Template version" ma:internalName="CCMTemplateVersion" ma:readOnly="true">
      <xsd:simpleType>
        <xsd:restriction base="dms:Text"/>
      </xsd:simpleType>
    </xsd:element>
    <xsd:element name="CCMTemplateID" ma:index="24" nillable="true" ma:displayName="CCMTemplateID" ma:decimals="0" ma:default="0" ma:hidden="true" ma:internalName="CCMTemplateID" ma:readOnly="true">
      <xsd:simpleType>
        <xsd:restriction base="dms:Number"/>
      </xsd:simpleType>
    </xsd:element>
    <xsd:element name="CCMSystemID" ma:index="25" nillable="true" ma:displayName="CCMSystemID" ma:hidden="true" ma:internalName="CCMSystemID" ma:readOnly="true">
      <xsd:simpleType>
        <xsd:restriction base="dms:Text"/>
      </xsd:simpleType>
    </xsd:element>
    <xsd:element name="WasEncrypted" ma:index="26" nillable="true" ma:displayName="Encrypted" ma:default="False" ma:internalName="WasEncrypted" ma:readOnly="true">
      <xsd:simpleType>
        <xsd:restriction base="dms:Boolean"/>
      </xsd:simpleType>
    </xsd:element>
    <xsd:element name="WasSigned" ma:index="27" nillable="true" ma:displayName="Signed" ma:default="False" ma:internalName="WasSigned" ma:readOnly="true">
      <xsd:simpleType>
        <xsd:restriction base="dms:Boolean"/>
      </xsd:simpleType>
    </xsd:element>
    <xsd:element name="MailHasAttachments" ma:index="28" nillable="true" ma:displayName="E-mail has attachments" ma:default="False" ma:internalName="MailHasAttachments" ma:readOnly="true">
      <xsd:simpleType>
        <xsd:restriction base="dms:Boolean"/>
      </xsd:simpleType>
    </xsd:element>
    <xsd:element name="CCMConversation" ma:index="29" nillable="true" ma:displayName="Conversation" ma:internalName="CCMConvers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547ff8-2134-430e-8bc5-80cd88a5a2b9" elementFormDefault="qualified">
    <xsd:import namespace="http://schemas.microsoft.com/office/2006/documentManagement/types"/>
    <xsd:import namespace="http://schemas.microsoft.com/office/infopath/2007/PartnerControls"/>
    <xsd:element name="Document_x0020_version" ma:index="2" nillable="true" ma:displayName="Document version" ma:internalName="Document_x0020_version">
      <xsd:simpleType>
        <xsd:restriction base="dms:Text">
          <xsd:maxLength value="255"/>
        </xsd:restriction>
      </xsd:simpleType>
    </xsd:element>
    <xsd:element name="Dokument_x0020_status" ma:index="3" nillable="true" ma:displayName="Dokument status" ma:default="01 - Planned" ma:format="Dropdown" ma:internalName="Dokument_x0020_status">
      <xsd:simpleType>
        <xsd:restriction base="dms:Choice">
          <xsd:enumeration value="00 - Internt dokument"/>
          <xsd:enumeration value="01 - Planned"/>
          <xsd:enumeration value="02 - Under development"/>
          <xsd:enumeration value="02 - Klar til pilot"/>
          <xsd:enumeration value="03 - Completed"/>
          <xsd:enumeration value="04 - Reviewed"/>
          <xsd:enumeration value="05 - Approved"/>
        </xsd:restriction>
      </xsd:simpleType>
    </xsd:element>
    <xsd:element name="Deadline" ma:index="4" nillable="true" ma:displayName="Deadline" ma:format="DateOnly" ma:internalName="Deadline">
      <xsd:simpleType>
        <xsd:restriction base="dms:DateTime"/>
      </xsd:simpleType>
    </xsd:element>
    <xsd:element name="Deadline_x0020_for_x0020_draft" ma:index="5" nillable="true" ma:displayName="Deadline for draft" ma:format="DateOnly" ma:internalName="Deadline_x0020_for_x0020_draft">
      <xsd:simpleType>
        <xsd:restriction base="dms:DateTime"/>
      </xsd:simpleType>
    </xsd:element>
    <xsd:element name="Reviewer" ma:index="7" nillable="true" ma:displayName="Reviewer" ma:list="UserInfo" ma:SharePointGroup="11" ma:internalName="Review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 ma:index="9" nillable="true" ma:displayName="Project" ma:internalName="Project">
      <xsd:simpleType>
        <xsd:restriction base="dms:Text">
          <xsd:maxLength value="255"/>
        </xsd:restriction>
      </xsd:simpleType>
    </xsd:element>
    <xsd:element name="Customer" ma:index="10" nillable="true" ma:displayName="Customer" ma:internalName="Customer">
      <xsd:simpleType>
        <xsd:restriction base="dms:Text">
          <xsd:maxLength value="255"/>
        </xsd:restriction>
      </xsd:simpleType>
    </xsd:element>
    <xsd:element name="Theme" ma:index="11" nillable="true" ma:displayName="Emne" ma:default="Kommunal støtte" ma:format="Dropdown" ma:internalName="Theme">
      <xsd:simpleType>
        <xsd:restriction base="dms:Choice">
          <xsd:enumeration value="1. Interne VIGTIGE dokumenter"/>
          <xsd:enumeration value="Kommunal støtte"/>
          <xsd:enumeration value="Netværksmøder"/>
          <xsd:enumeration value="Håndbogen og artikler"/>
          <xsd:enumeration value="Planer"/>
          <xsd:enumeration value="Pilot"/>
          <xsd:enumeration value="Træningsvideoer"/>
          <xsd:enumeration value="Trin-for-trin guides"/>
          <xsd:enumeration value="Uddannelse Projektleder"/>
          <xsd:enumeration value="Kommunikation"/>
          <xsd:enumeration value="Projektdokumenter"/>
          <xsd:enumeration value="Uddannelsesmaterialer"/>
          <xsd:enumeration value="Udrulningsrapporter"/>
          <xsd:enumeration value="Uddannelse - A"/>
          <xsd:enumeration value="Uddannelse - B"/>
          <xsd:enumeration value="Uddannelse - C"/>
          <xsd:enumeration value="Uddannelse - D"/>
          <xsd:enumeration value="Uddannelse - E"/>
          <xsd:enumeration value="Uddannelse A-C Evaluering"/>
          <xsd:enumeration value="Uddannelse A-C Opgavesedl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F4C3C2-1385-489E-AE76-538C26707876}">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22547ff8-2134-430e-8bc5-80cd88a5a2b9"/>
    <ds:schemaRef ds:uri="http://www.w3.org/XML/1998/namespace"/>
  </ds:schemaRefs>
</ds:datastoreItem>
</file>

<file path=customXml/itemProps2.xml><?xml version="1.0" encoding="utf-8"?>
<ds:datastoreItem xmlns:ds="http://schemas.openxmlformats.org/officeDocument/2006/customXml" ds:itemID="{4A0F5457-A63B-4D1F-8E76-436181E1F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547ff8-2134-430e-8bc5-80cd88a5a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4E26F9-84A6-4102-A8E4-5758011EBC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25912</TotalTime>
  <Words>1297</Words>
  <Application>Microsoft Office PowerPoint</Application>
  <PresentationFormat>On-screen Show (16:10)</PresentationFormat>
  <Paragraphs>140</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Arial Black</vt:lpstr>
      <vt:lpstr>Calibri</vt:lpstr>
      <vt:lpstr>Calibri Light</vt:lpstr>
      <vt:lpstr>Lato</vt:lpstr>
      <vt:lpstr>Lato black</vt:lpstr>
      <vt:lpstr>Lato black</vt:lpstr>
      <vt:lpstr>Symbol</vt:lpstr>
      <vt:lpstr>Office-tema</vt:lpstr>
      <vt:lpstr>2_Office-tema</vt:lpstr>
      <vt:lpstr>PowerPoint Presentation</vt:lpstr>
      <vt:lpstr>PowerPoint Presentation</vt:lpstr>
      <vt:lpstr>PowerPoint Presentation</vt:lpstr>
      <vt:lpstr>PowerPoint Presentation</vt:lpstr>
      <vt:lpstr>PowerPoint Presentation</vt:lpstr>
      <vt:lpstr>Forud for udrulning</vt:lpstr>
      <vt:lpstr>Hvornår skal forårets opsætning foregå</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Opsætningsmøde - slides</dc:title>
  <dc:creator>Peter Dalhoff</dc:creator>
  <cp:lastModifiedBy>Anna Emilie Clausen</cp:lastModifiedBy>
  <cp:revision>1251</cp:revision>
  <cp:lastPrinted>2018-08-20T09:01:59Z</cp:lastPrinted>
  <dcterms:created xsi:type="dcterms:W3CDTF">2018-05-28T07:09:24Z</dcterms:created>
  <dcterms:modified xsi:type="dcterms:W3CDTF">2019-03-04T14:12:17Z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0x010100AC085CFC53BC46CEA2EADE194AD9D48200211576FFFAD86149B379F304E3919E7C</vt:lpwstr>
  </property>
  <property fmtid="{D5CDD505-2E9C-101B-9397-08002B2CF9AE}" pid="3" name="CCMIsSharedOnOneDrive">
    <vt:bool>false</vt:bool>
  </property>
  <property fmtid="{D5CDD505-2E9C-101B-9397-08002B2CF9AE}" pid="4" name="CCMOneDriveOwnerID">
    <vt:lpwstr/>
  </property>
  <property fmtid="{D5CDD505-2E9C-101B-9397-08002B2CF9AE}" pid="5" name="CCMOneDriveItemID">
    <vt:lpwstr/>
  </property>
  <property fmtid="{D5CDD505-2E9C-101B-9397-08002B2CF9AE}" pid="6" name="CCMOneDriveID">
    <vt:lpwstr/>
  </property>
  <property fmtid="{D5CDD505-2E9C-101B-9397-08002B2CF9AE}" pid="7" name="CCMSystem">
    <vt:lpwstr> </vt:lpwstr>
  </property>
</Properties>
</file>