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0" r:id="rId3"/>
    <p:sldId id="355" r:id="rId4"/>
    <p:sldId id="356" r:id="rId5"/>
    <p:sldId id="357" r:id="rId6"/>
    <p:sldId id="362" r:id="rId7"/>
    <p:sldId id="363" r:id="rId8"/>
    <p:sldId id="276" r:id="rId9"/>
    <p:sldId id="358" r:id="rId10"/>
    <p:sldId id="359" r:id="rId11"/>
    <p:sldId id="347" r:id="rId12"/>
    <p:sldId id="360" r:id="rId13"/>
    <p:sldId id="361" r:id="rId14"/>
    <p:sldId id="365" r:id="rId15"/>
    <p:sldId id="364" r:id="rId16"/>
    <p:sldId id="345" r:id="rId17"/>
    <p:sldId id="346" r:id="rId18"/>
    <p:sldId id="263" r:id="rId1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77BA8-9A06-4CB2-820B-8A96D65736E0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5295D-4962-4C4C-BF31-B981BB19B5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076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1D4FB-7330-4E3F-BF0B-D55DFDA2BDB7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3C42-EA79-44F0-99DB-5DCFECF43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64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AULA's </a:t>
            </a:r>
            <a:r>
              <a:rPr lang="en-US" err="1">
                <a:cs typeface="Calibri"/>
              </a:rPr>
              <a:t>officielle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målsætning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vil</a:t>
            </a:r>
            <a:r>
              <a:rPr lang="en-US">
                <a:cs typeface="Calibri"/>
              </a:rPr>
              <a:t> I have </a:t>
            </a:r>
            <a:r>
              <a:rPr lang="en-US" err="1">
                <a:cs typeface="Calibri"/>
              </a:rPr>
              <a:t>andet</a:t>
            </a:r>
            <a:r>
              <a:rPr lang="en-US">
                <a:cs typeface="Calibri"/>
              </a:rPr>
              <a:t> med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6D0F4-01B9-9F4D-9246-8151C1DBB01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0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Video -</a:t>
            </a:r>
            <a:r>
              <a:rPr lang="da-DK" baseline="0"/>
              <a:t> </a:t>
            </a:r>
            <a:r>
              <a:rPr lang="da-DK"/>
              <a:t>https://www.youtube.com/watch?v=aWBoS7pB3W4 </a:t>
            </a:r>
          </a:p>
          <a:p>
            <a:r>
              <a:rPr lang="da-DK"/>
              <a:t>Præsentation</a:t>
            </a:r>
            <a:r>
              <a:rPr lang="da-DK" baseline="0"/>
              <a:t> - </a:t>
            </a:r>
            <a:r>
              <a:rPr lang="da-DK"/>
              <a:t>http://aula.dk/</a:t>
            </a:r>
            <a:r>
              <a:rPr lang="da-DK" err="1"/>
              <a:t>wp</a:t>
            </a:r>
            <a:r>
              <a:rPr lang="da-DK"/>
              <a:t>-content/</a:t>
            </a:r>
            <a:r>
              <a:rPr lang="da-DK" err="1"/>
              <a:t>uploads</a:t>
            </a:r>
            <a:r>
              <a:rPr lang="da-DK"/>
              <a:t>/2017/12/Slides-med-refleksionsspørgsmål-Maria-Ørskov-Akselvoll.pptx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21F2-0001-4330-A45E-08274D87C75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160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96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62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04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645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2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93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1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75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2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630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707-6D3D-406A-B023-5F441A433445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3F6-5CD5-4DE9-B795-B158C1D3C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81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FE03707-6D3D-406A-B023-5F441A433445}" type="datetimeFigureOut">
              <a:rPr lang="da-DK" smtClean="0"/>
              <a:pPr/>
              <a:t>05-05-2020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F3BD3F6-5CD5-4DE9-B795-B158C1D3CF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75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lmeld.kl.dk/aulaaalb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knet.esbjergkommune.dk/documents/4067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BoS7pB3W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aula.dk/wp-content/uploads/2017/12/Slides-med-refleksionssp&#248;rgsm&#229;l-Maria-&#216;rskov-Akselvoll.pptx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knet.esbjergkommune.dk/documents/3621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knet.esbjergkommune.dk/documents/362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a-DK" dirty="0"/>
            </a:br>
            <a:r>
              <a:rPr lang="da-DK" dirty="0"/>
              <a:t>AULA dagtilbud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Fredag den 1. maj 2020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08" y="498757"/>
            <a:ext cx="1341123" cy="54254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65" y="802799"/>
            <a:ext cx="1341123" cy="54254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44" y="1116605"/>
            <a:ext cx="1341123" cy="5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1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7DE3F-B98C-4E6F-881C-1267F625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2020/21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D0F56DE-0E7A-4489-92F8-21D49BFD5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981" y="302332"/>
            <a:ext cx="8811764" cy="619054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050FB14-E8BF-4E91-A357-541465E859BE}"/>
              </a:ext>
            </a:extLst>
          </p:cNvPr>
          <p:cNvSpPr/>
          <p:nvPr/>
        </p:nvSpPr>
        <p:spPr>
          <a:xfrm>
            <a:off x="9530080" y="1778000"/>
            <a:ext cx="2042160" cy="10058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72ACF6C-7AD1-4391-B998-9AA39247CE4A}"/>
              </a:ext>
            </a:extLst>
          </p:cNvPr>
          <p:cNvSpPr/>
          <p:nvPr/>
        </p:nvSpPr>
        <p:spPr>
          <a:xfrm>
            <a:off x="5801360" y="1574800"/>
            <a:ext cx="3627120" cy="11217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63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Jeres kommende opgaver</a:t>
            </a:r>
            <a:r>
              <a:rPr lang="da-DK" dirty="0">
                <a:cs typeface="Calibri Light"/>
              </a:rPr>
              <a:t> 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a-DK" dirty="0"/>
              <a:t>KLAR til Aula – ledelsesforankring</a:t>
            </a:r>
          </a:p>
          <a:p>
            <a:pPr lvl="1"/>
            <a:r>
              <a:rPr lang="da-DK" dirty="0"/>
              <a:t>Lokal kommunikationsagenda</a:t>
            </a:r>
          </a:p>
          <a:p>
            <a:pPr lvl="1"/>
            <a:r>
              <a:rPr lang="da-DK" dirty="0"/>
              <a:t>Oprydning – i Tabulex, er der noget der skal journaliseres i Acadre, er der billeder der skal hentes ud</a:t>
            </a:r>
          </a:p>
          <a:p>
            <a:pPr lvl="1"/>
            <a:r>
              <a:rPr lang="da-DK" dirty="0">
                <a:cs typeface="Calibri"/>
              </a:rPr>
              <a:t>Implementering af aula</a:t>
            </a:r>
          </a:p>
          <a:p>
            <a:pPr lvl="1"/>
            <a:r>
              <a:rPr lang="da-DK" dirty="0">
                <a:cs typeface="Calibri"/>
              </a:rPr>
              <a:t>Dagplejens struktur tilrettes – aftales med Hans</a:t>
            </a:r>
          </a:p>
          <a:p>
            <a:pPr lvl="1"/>
            <a:r>
              <a:rPr lang="da-DK" dirty="0">
                <a:cs typeface="Calibri"/>
              </a:rPr>
              <a:t>Ressourcepædagogers kommunikation – aftales med Pia</a:t>
            </a:r>
          </a:p>
          <a:p>
            <a:pPr marL="457200" lvl="1" indent="0">
              <a:buNone/>
            </a:pPr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Lokal implementering af Aula</a:t>
            </a:r>
          </a:p>
          <a:p>
            <a:pPr lvl="1"/>
            <a:r>
              <a:rPr lang="da-DK" dirty="0"/>
              <a:t>Lokal uddannelse af eget personale</a:t>
            </a:r>
          </a:p>
          <a:p>
            <a:pPr lvl="1"/>
            <a:r>
              <a:rPr lang="da-DK" dirty="0">
                <a:cs typeface="Calibri"/>
              </a:rPr>
              <a:t>Lokal opsætning af Aula</a:t>
            </a:r>
          </a:p>
          <a:p>
            <a:pPr lvl="1"/>
            <a:r>
              <a:rPr lang="da-DK" dirty="0"/>
              <a:t>Implementering for egne forældre</a:t>
            </a:r>
            <a:endParaRPr lang="da-DK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7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28BFBBD-523B-47CB-A60B-C6F9BF38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49" y="1308510"/>
            <a:ext cx="5651790" cy="106685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D539975-6E21-4E1D-B7BF-52464E6B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48" y="2634073"/>
            <a:ext cx="10575001" cy="367782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7DDF917-E4E2-46C8-9966-13C8AED4AD6F}"/>
              </a:ext>
            </a:extLst>
          </p:cNvPr>
          <p:cNvSpPr txBox="1"/>
          <p:nvPr/>
        </p:nvSpPr>
        <p:spPr>
          <a:xfrm>
            <a:off x="7265459" y="912951"/>
            <a:ext cx="3463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Nu virtuelt - 3 timer enten formiddag eller eftermiddag</a:t>
            </a:r>
          </a:p>
          <a:p>
            <a:endParaRPr lang="da-DK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https://tilmeld.kl.dk/aulaaalborg</a:t>
            </a: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Pris kr. 795,-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AFE9FFDB-AF2C-441D-95AB-FA36868BAE81}"/>
              </a:ext>
            </a:extLst>
          </p:cNvPr>
          <p:cNvCxnSpPr/>
          <p:nvPr/>
        </p:nvCxnSpPr>
        <p:spPr>
          <a:xfrm>
            <a:off x="1158240" y="2143760"/>
            <a:ext cx="532384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901C27AB-E075-4F37-BCAA-FBB07D0D665E}"/>
              </a:ext>
            </a:extLst>
          </p:cNvPr>
          <p:cNvCxnSpPr>
            <a:cxnSpLocks/>
          </p:cNvCxnSpPr>
          <p:nvPr/>
        </p:nvCxnSpPr>
        <p:spPr>
          <a:xfrm flipV="1">
            <a:off x="6482080" y="1056640"/>
            <a:ext cx="711200" cy="10566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3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7C3DF-7DB3-4644-B1C3-D5B06B69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92178C0-A9BB-48DB-A329-437F7E1D9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59" y="181303"/>
            <a:ext cx="5082397" cy="649539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94E9E34-1793-47A9-8BA9-BBC22B896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234" y="181302"/>
            <a:ext cx="5092212" cy="514744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95E8C4D-7D99-4D41-B6AC-9A25D2C36345}"/>
              </a:ext>
            </a:extLst>
          </p:cNvPr>
          <p:cNvSpPr txBox="1"/>
          <p:nvPr/>
        </p:nvSpPr>
        <p:spPr>
          <a:xfrm>
            <a:off x="9415849" y="1044357"/>
            <a:ext cx="116153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Esbjergs fortælling</a:t>
            </a:r>
          </a:p>
        </p:txBody>
      </p:sp>
    </p:spTree>
    <p:extLst>
      <p:ext uri="{BB962C8B-B14F-4D97-AF65-F5344CB8AC3E}">
        <p14:creationId xmlns:p14="http://schemas.microsoft.com/office/powerpoint/2010/main" val="155579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0A2B7D6-EB9E-4F1E-9BBD-EA1EF2FF9ACC}"/>
              </a:ext>
            </a:extLst>
          </p:cNvPr>
          <p:cNvSpPr/>
          <p:nvPr/>
        </p:nvSpPr>
        <p:spPr>
          <a:xfrm>
            <a:off x="499659" y="782935"/>
            <a:ext cx="6519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0" cap="none" spc="0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Fortsat rigtig god dag !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4C5A75F-06B3-4F3E-B06D-AD1DC28FF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3" b="94693" l="9897" r="91753">
                        <a14:foregroundMark x1="44742" y1="5804" x2="44742" y2="5804"/>
                        <a14:foregroundMark x1="49691" y1="5804" x2="49691" y2="5804"/>
                        <a14:foregroundMark x1="91753" y1="32338" x2="91753" y2="32338"/>
                        <a14:foregroundMark x1="75052" y1="92206" x2="75052" y2="92206"/>
                        <a14:foregroundMark x1="64742" y1="94693" x2="64742" y2="94693"/>
                        <a14:foregroundMark x1="62887" y1="94527" x2="62887" y2="94527"/>
                        <a14:foregroundMark x1="29072" y1="94196" x2="29072" y2="94196"/>
                        <a14:backgroundMark x1="37732" y1="69818" x2="37732" y2="69818"/>
                        <a14:backgroundMark x1="46804" y1="69652" x2="46804" y2="69652"/>
                        <a14:backgroundMark x1="59381" y1="69983" x2="59381" y2="69983"/>
                        <a14:backgroundMark x1="60412" y1="72471" x2="60412" y2="72471"/>
                        <a14:backgroundMark x1="54021" y1="72637" x2="54021" y2="72637"/>
                        <a14:backgroundMark x1="40206" y1="72139" x2="40206" y2="72139"/>
                        <a14:backgroundMark x1="39794" y1="72139" x2="39794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3249" y="2058222"/>
            <a:ext cx="3435583" cy="42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0BE94-7D31-4029-AA2E-CA917467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Evt</a:t>
            </a:r>
            <a:r>
              <a:rPr lang="da-DK" dirty="0"/>
              <a:t> – ekstra 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0F56D2-F32A-4640-8915-71FB1EFD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24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Dialog omkring styrket forældresamarbejde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8786">
            <a:off x="8814379" y="2687197"/>
            <a:ext cx="2637481" cy="373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14" y="1690688"/>
            <a:ext cx="7058025" cy="416242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956E04C-2DDA-4D60-B988-0691837EF32C}"/>
              </a:ext>
            </a:extLst>
          </p:cNvPr>
          <p:cNvSpPr/>
          <p:nvPr/>
        </p:nvSpPr>
        <p:spPr>
          <a:xfrm>
            <a:off x="519078" y="6018014"/>
            <a:ext cx="522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https://eknet.esbjergkommune.dk/documents/40675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5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Maria Ørnskov</a:t>
            </a:r>
          </a:p>
        </p:txBody>
      </p:sp>
      <p:sp>
        <p:nvSpPr>
          <p:cNvPr id="11" name="Pladsholder til indhol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Billed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" y="1619180"/>
            <a:ext cx="8135261" cy="455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lede 12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7094">
            <a:off x="8173941" y="887034"/>
            <a:ext cx="3103659" cy="174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3164779-98EE-4DFC-A361-B0CD703B0819}"/>
              </a:ext>
            </a:extLst>
          </p:cNvPr>
          <p:cNvSpPr/>
          <p:nvPr/>
        </p:nvSpPr>
        <p:spPr>
          <a:xfrm>
            <a:off x="548639" y="6308209"/>
            <a:ext cx="513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https://www.youtube.com/watch?v=aWBoS7pB3W4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8" y="4682065"/>
            <a:ext cx="4128821" cy="122872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89" y="1230203"/>
            <a:ext cx="4109508" cy="136535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89" y="2971799"/>
            <a:ext cx="4204541" cy="1334029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702733" y="211087"/>
            <a:ext cx="529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solidFill>
                  <a:schemeClr val="bg1"/>
                </a:solidFill>
              </a:rPr>
              <a:t>Forslag til spørgsmål</a:t>
            </a:r>
          </a:p>
        </p:txBody>
      </p:sp>
    </p:spTree>
    <p:extLst>
      <p:ext uri="{BB962C8B-B14F-4D97-AF65-F5344CB8AC3E}">
        <p14:creationId xmlns:p14="http://schemas.microsoft.com/office/powerpoint/2010/main" val="36890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71798-EE6A-4237-BD26-872F0F43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2B5D7F-E555-4AE9-B102-6F98BBC11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dirty="0"/>
              <a:t>Tidsplan</a:t>
            </a:r>
          </a:p>
          <a:p>
            <a:pPr marL="0" lvl="0" indent="0">
              <a:buNone/>
            </a:pPr>
            <a:endParaRPr lang="da-DK" dirty="0"/>
          </a:p>
          <a:p>
            <a:pPr lvl="0"/>
            <a:r>
              <a:rPr lang="da-DK" dirty="0"/>
              <a:t>Forberedelse/viden</a:t>
            </a:r>
          </a:p>
          <a:p>
            <a:pPr lvl="1"/>
            <a:r>
              <a:rPr lang="da-DK" dirty="0"/>
              <a:t>Beslutninger omkring implementering – implementeringsplan</a:t>
            </a:r>
          </a:p>
          <a:p>
            <a:pPr lvl="1"/>
            <a:r>
              <a:rPr lang="da-DK" dirty="0"/>
              <a:t>Beslutninger omkring anvendelse 0 – 18 år – anvendelsesstrategi</a:t>
            </a:r>
          </a:p>
          <a:p>
            <a:pPr marL="457200" lvl="1" indent="0">
              <a:buNone/>
            </a:pPr>
            <a:endParaRPr lang="da-DK" dirty="0"/>
          </a:p>
          <a:p>
            <a:pPr lvl="0"/>
            <a:r>
              <a:rPr lang="da-DK" dirty="0"/>
              <a:t>Opgaver før implementeringen af AULA​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93789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210ED89-85A1-4AE4-87EA-D0DC41ED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Tidsplan</a:t>
            </a:r>
            <a:r>
              <a:rPr lang="en-US" dirty="0"/>
              <a:t> Esbjerg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4ED913D-96B0-4AD8-B20D-7D9FF86E9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5595"/>
            <a:ext cx="10515600" cy="431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4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D7FC757-02BB-4F12-B923-AA85E7A3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9" y="109099"/>
            <a:ext cx="10515600" cy="1325563"/>
          </a:xfrm>
        </p:spPr>
        <p:txBody>
          <a:bodyPr/>
          <a:lstStyle/>
          <a:p>
            <a:r>
              <a:rPr lang="en-US" dirty="0" err="1"/>
              <a:t>Tidsplan</a:t>
            </a:r>
            <a:r>
              <a:rPr lang="en-US" dirty="0"/>
              <a:t> KL/KOMBIT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7BD3DB32-CBB0-4911-81AF-A51E4C06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52" b="2658"/>
          <a:stretch/>
        </p:blipFill>
        <p:spPr>
          <a:xfrm>
            <a:off x="90208" y="1434662"/>
            <a:ext cx="12011584" cy="5402317"/>
          </a:xfrm>
          <a:prstGeom prst="rect">
            <a:avLst/>
          </a:prstGeom>
          <a:noFill/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17B7E24-E6A4-4F3A-A24C-68F776A8F576}"/>
              </a:ext>
            </a:extLst>
          </p:cNvPr>
          <p:cNvSpPr/>
          <p:nvPr/>
        </p:nvSpPr>
        <p:spPr>
          <a:xfrm>
            <a:off x="8292662" y="5276193"/>
            <a:ext cx="3426372" cy="6411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72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42A54-EEC1-423D-A6E2-C2F40BC8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Implementeringsplan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55BA616-C859-463F-815C-F33478490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676" y="1356917"/>
            <a:ext cx="6353095" cy="529301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D3568D9-B785-4627-86BE-91CA5D4C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28" y="1481522"/>
            <a:ext cx="2952902" cy="421026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D1C92EA-8417-4A5C-8571-9BB503D0D111}"/>
              </a:ext>
            </a:extLst>
          </p:cNvPr>
          <p:cNvSpPr/>
          <p:nvPr/>
        </p:nvSpPr>
        <p:spPr>
          <a:xfrm>
            <a:off x="838200" y="5839063"/>
            <a:ext cx="4103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https://eknet.esbjergkommune.dk/documents/36210</a:t>
            </a:r>
            <a:endParaRPr lang="da-DK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8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07F11-39B1-4214-B08B-5A579E79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97C7DE-4889-498D-8237-E1091DC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93DAF6E-7FC1-4A67-BB6C-853D687207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54001"/>
            <a:ext cx="11206480" cy="62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5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F7201-26F7-4699-B5CE-53F0C710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Anvendelsesstrategi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0F90F8-BFDC-4839-B820-A0D49396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A2DEABE-774C-4039-AD3A-53461623D482}"/>
              </a:ext>
            </a:extLst>
          </p:cNvPr>
          <p:cNvSpPr/>
          <p:nvPr/>
        </p:nvSpPr>
        <p:spPr>
          <a:xfrm>
            <a:off x="838200" y="5839063"/>
            <a:ext cx="4103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https://eknet.esbjergkommune.dk/documents/36210</a:t>
            </a:r>
            <a:endParaRPr lang="da-DK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346F1BB-318A-4064-8A3E-1D586FBA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7871"/>
            <a:ext cx="2971953" cy="426106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10C6550-BCDE-4A6A-A57B-3FE83DC35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952" y="1341719"/>
            <a:ext cx="6950216" cy="5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9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9C02A1-2F59-4B45-8DF8-C3CB96FB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678"/>
            <a:ext cx="10515600" cy="54632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a-DK"/>
              <a:t>Aula skal </a:t>
            </a:r>
            <a:r>
              <a:rPr lang="da-DK" b="1">
                <a:solidFill>
                  <a:srgbClr val="A8D08D"/>
                </a:solidFill>
              </a:rPr>
              <a:t>lette kommunikationen</a:t>
            </a:r>
            <a:r>
              <a:rPr lang="da-DK" b="1"/>
              <a:t> </a:t>
            </a:r>
            <a:r>
              <a:rPr lang="da-DK"/>
              <a:t>mellem skole, dagtilbud og hjem og indbyrdes mellem brugerne gennem forbedrede dialogmuligheder, fx kommunikation i billeder, lyd og tekst mellem skole, elever og forældre og indbyrdes mellem disse grupper. </a:t>
            </a:r>
          </a:p>
          <a:p>
            <a:r>
              <a:rPr lang="da-DK"/>
              <a:t>Aula skal</a:t>
            </a:r>
            <a:r>
              <a:rPr lang="da-DK">
                <a:solidFill>
                  <a:srgbClr val="A8D08D"/>
                </a:solidFill>
              </a:rPr>
              <a:t> </a:t>
            </a:r>
            <a:r>
              <a:rPr lang="da-DK" b="1">
                <a:solidFill>
                  <a:srgbClr val="A8D08D"/>
                </a:solidFill>
              </a:rPr>
              <a:t>samle og målrette informationer</a:t>
            </a:r>
            <a:r>
              <a:rPr lang="da-DK" b="1"/>
              <a:t> </a:t>
            </a:r>
            <a:r>
              <a:rPr lang="da-DK"/>
              <a:t>til de forskellige brugergrupper, afhængig af deres forskellige roller. Brugerne vil således blive ledt over til relevant information i bl.a. kommunale administrative systemer, kommunale indkøbte læringsplatforme samt nationale data (fx nationale test). </a:t>
            </a:r>
          </a:p>
          <a:p>
            <a:r>
              <a:rPr lang="da-DK"/>
              <a:t>Aula skal </a:t>
            </a:r>
            <a:r>
              <a:rPr lang="da-DK" b="1">
                <a:solidFill>
                  <a:srgbClr val="A8D08D"/>
                </a:solidFill>
              </a:rPr>
              <a:t>understøtte arbejdet i læringsplatformen</a:t>
            </a:r>
            <a:r>
              <a:rPr lang="da-DK"/>
              <a:t>, bl.a. ved at give mulighed for kommunikation omkring læringsforløb mellem elever, pædagogisk personale og forældre. </a:t>
            </a:r>
          </a:p>
          <a:p>
            <a:r>
              <a:rPr lang="da-DK"/>
              <a:t>Aula skal understøtte dagtilbuds- og skolenære behov via </a:t>
            </a:r>
            <a:r>
              <a:rPr lang="da-DK" b="1">
                <a:solidFill>
                  <a:srgbClr val="A8D08D"/>
                </a:solidFill>
              </a:rPr>
              <a:t>visning af relevante informationer for brugeren</a:t>
            </a:r>
            <a:r>
              <a:rPr lang="da-DK"/>
              <a:t>, fx plan for dagen, nyheder og aktivitetsplaner. </a:t>
            </a:r>
          </a:p>
        </p:txBody>
      </p:sp>
    </p:spTree>
    <p:extLst>
      <p:ext uri="{BB962C8B-B14F-4D97-AF65-F5344CB8AC3E}">
        <p14:creationId xmlns:p14="http://schemas.microsoft.com/office/powerpoint/2010/main" val="121409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07822-8481-447D-B219-270783FF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BE532F-C413-401D-8DE7-3F81F8B9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037ABE5-7064-4CC3-BE38-03BCEC9E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88" y="173488"/>
            <a:ext cx="9258166" cy="65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-præsentation 1" id="{8EFEDA09-DC1F-43A2-8882-CE3B8A4CFDC5}" vid="{2229D5D1-4200-428F-B3B1-7E03C59FB98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276</Words>
  <Application>Microsoft Office PowerPoint</Application>
  <PresentationFormat>Widescreen</PresentationFormat>
  <Paragraphs>51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 AULA dagtilbud</vt:lpstr>
      <vt:lpstr>Dagens program</vt:lpstr>
      <vt:lpstr>Tidsplan Esbjerg</vt:lpstr>
      <vt:lpstr>Tidsplan KL/KOMBIT</vt:lpstr>
      <vt:lpstr>Implementeringsplan</vt:lpstr>
      <vt:lpstr>PowerPoint-præsentation</vt:lpstr>
      <vt:lpstr>Anvendelsesstrategi</vt:lpstr>
      <vt:lpstr>PowerPoint-præsentation</vt:lpstr>
      <vt:lpstr>Nu</vt:lpstr>
      <vt:lpstr>2020/21</vt:lpstr>
      <vt:lpstr>Jeres kommende opgaver </vt:lpstr>
      <vt:lpstr>PowerPoint-præsentation</vt:lpstr>
      <vt:lpstr>PowerPoint-præsentation</vt:lpstr>
      <vt:lpstr>PowerPoint-præsentation</vt:lpstr>
      <vt:lpstr>Evt – ekstra slide</vt:lpstr>
      <vt:lpstr>Dialog omkring styrket forældresamarbejde</vt:lpstr>
      <vt:lpstr>Maria Ørnskov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dagtilbud</dc:title>
  <dc:creator>Annette Bekker. ANB13</dc:creator>
  <cp:lastModifiedBy>Annette Bekker. ANB13</cp:lastModifiedBy>
  <cp:revision>19</cp:revision>
  <dcterms:created xsi:type="dcterms:W3CDTF">2020-04-29T06:12:43Z</dcterms:created>
  <dcterms:modified xsi:type="dcterms:W3CDTF">2020-05-05T14:40:13Z</dcterms:modified>
</cp:coreProperties>
</file>