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82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3A0440-77F6-4111-B675-9BFECFC3E976}" v="14" dt="2019-02-13T10:58:39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-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tte Borchsenius" userId="752e1cb4-a78d-42b7-93f1-9e3aab40e217" providerId="ADAL" clId="{023A0440-77F6-4111-B675-9BFECFC3E976}"/>
    <pc:docChg chg="modSld">
      <pc:chgData name="Mette Borchsenius" userId="752e1cb4-a78d-42b7-93f1-9e3aab40e217" providerId="ADAL" clId="{023A0440-77F6-4111-B675-9BFECFC3E976}" dt="2019-02-13T10:58:39.978" v="13" actId="20577"/>
      <pc:docMkLst>
        <pc:docMk/>
      </pc:docMkLst>
      <pc:sldChg chg="modSp">
        <pc:chgData name="Mette Borchsenius" userId="752e1cb4-a78d-42b7-93f1-9e3aab40e217" providerId="ADAL" clId="{023A0440-77F6-4111-B675-9BFECFC3E976}" dt="2019-02-13T10:58:39.978" v="13" actId="20577"/>
        <pc:sldMkLst>
          <pc:docMk/>
          <pc:sldMk cId="83223669" sldId="382"/>
        </pc:sldMkLst>
        <pc:spChg chg="mod">
          <ac:chgData name="Mette Borchsenius" userId="752e1cb4-a78d-42b7-93f1-9e3aab40e217" providerId="ADAL" clId="{023A0440-77F6-4111-B675-9BFECFC3E976}" dt="2019-02-13T10:58:39.978" v="13" actId="20577"/>
          <ac:spMkLst>
            <pc:docMk/>
            <pc:sldMk cId="83223669" sldId="382"/>
            <ac:spMk id="3" creationId="{C6C02083-0923-4CB1-B93E-1C138ABBAD2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AD9C5-7436-488E-A712-65472C17B1B1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3D0EA-A704-420A-92D2-5B57F2BBAB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200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Har I spørgsmål undervejs må I meget gerne skrive dem på post it – nogle af dem vil vi kunne svare på i aften andre kan der være vi skal hjem og undersøge.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60">
              <a:defRPr/>
            </a:pPr>
            <a:fld id="{BD0473D8-6C04-4829-9744-9910CC2BB0EF}" type="slidenum">
              <a:rPr lang="da-DK" sz="1800">
                <a:solidFill>
                  <a:prstClr val="black"/>
                </a:solidFill>
                <a:latin typeface="Calibri" panose="020F0502020204030204"/>
                <a:cs typeface="+mn-cs"/>
              </a:rPr>
              <a:pPr defTabSz="914260">
                <a:defRPr/>
              </a:pPr>
              <a:t>1</a:t>
            </a:fld>
            <a:endParaRPr lang="da-DK" sz="18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20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92A23-B72A-472F-B4CA-6A3157BB8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68FC8A6-FD96-4AB5-AEE1-1A67EAE52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CDE8E12-6A27-4B39-99E6-E90990FB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2863849-EBA8-4BB7-8FF7-D8B87D95D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B7DBF76-BA76-423D-8612-844D398F1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603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D50AC3-79FA-4112-B295-4B3F8563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25E3ADC-8012-43B3-836F-135AA2729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954FADB-3836-41A8-B460-6A154B35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5C95C38-6A38-4395-B882-5D5BDA65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715742-102F-4C03-81D7-EBF4DCDB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283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4DEF4CE-95A1-4611-BFEF-5843079AF4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A5C15A3-2F78-4792-A403-ADE18CB8F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B9E104F-6AC2-4CFF-AF13-76A87ECF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47361A-C917-4BC8-B857-B28B5AA2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C4BA063-D141-4505-A62E-2C66AC24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850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5951E-7CA9-463C-B415-FA305992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8D8F64-482B-42D6-9895-EB8B6D4ED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9422D4-EBAD-4606-9D02-D8B5DFBA9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1DA8E2A-267A-49EB-9F2A-909905854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CE32247-DE5C-439A-A28B-8841015C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452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2A4858-D67E-4872-B614-587BE158E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1B50220-5347-4FA4-887D-3EEDE2C7D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FF5D0C-B423-48C8-B66D-9449500D0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A303572-7814-4AD5-95CD-3AA6018CF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B1A28C3-B6BD-4D3E-B4A8-3437EF44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825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D40A3-0D45-4A1F-B782-E5DD144C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EDF740D-95E0-45B0-9C68-00FD19897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EDB57C3-2327-4ECD-8ACD-C1C0087A1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E256FDC-C9FF-49AE-8191-C0768034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3AD3A60-22C3-4F85-8E0C-B6C90F260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ABB4E2D-1DE6-474B-9B8E-792C3E5C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559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39854-74E3-440A-9F23-07400EF8A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000D8C7-9788-4A6F-B3D3-71643782C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68EA42C-E569-48E2-9FBA-62D3F93BB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8C2557F-28DF-4CE7-A36C-C12F510CE8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D354D48-1F5F-437C-B1F4-F6739714F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76F89B6-4E2B-4EC8-BC72-97F6C3F3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37C32BA-D9C3-41E6-A062-58A30EED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DAFAC60-7EB1-42AF-AF51-463AF233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333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9B13C-46F4-448D-9CA2-1D607748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F6FE2FA-2BAC-4744-8F31-52274710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1AF0813-40D6-4B54-B1DC-B9C69620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4E8C625-8E62-48EC-8360-DA01701C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97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5BA1772-9D8E-4A08-BD8E-49CF5DF3D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2D04B6B-4F70-466A-9760-2DB0C7DA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12C2400-6D7F-42FE-A278-58A43EE0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35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479DB-F19B-4C84-AEE1-3EFA819FA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D54DB69-A500-4A51-B66C-41509BC95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717B344-E37B-45E9-AA2F-D9A7F5452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EC52F8E-2DF6-4F18-8492-AC032FF35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33FA946-E17F-4C98-B505-AC3FDA31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BB3D16A-0667-43E5-AB27-8CE75E909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41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DC1C0-E507-4E53-B2D5-E503767A9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1693110-40C3-40D4-AC01-A11831F65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790C804-9DB6-436B-8FDD-530173E2C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7C26592-FEB3-4781-8850-25397530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7952B12-EB61-4F2D-B21A-13EB1E6E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9DE98CC-299C-4B70-9D55-3B87913A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67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8BBC766-17F3-4E34-9D03-C25B112D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2FE0A1E-756D-4761-B18F-9B274936B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7B17D67-08E0-4E6F-A0B8-575732A8B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E54C5-B256-4596-B6E0-37EFCEF17DCC}" type="datetimeFigureOut">
              <a:rPr lang="da-DK" smtClean="0"/>
              <a:t>13-02-2019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D08FBBE-85E8-480D-85C4-791071EED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F9412D6-BA19-472B-846B-207C24B07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AF35A-3C73-464A-A4C5-C915427641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812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560D132E-20A4-4341-94D8-41CB2A06D7A3}"/>
              </a:ext>
            </a:extLst>
          </p:cNvPr>
          <p:cNvSpPr/>
          <p:nvPr/>
        </p:nvSpPr>
        <p:spPr>
          <a:xfrm>
            <a:off x="6416842" y="-1135073"/>
            <a:ext cx="9368592" cy="9067156"/>
          </a:xfrm>
          <a:prstGeom prst="ellipse">
            <a:avLst/>
          </a:prstGeom>
          <a:solidFill>
            <a:srgbClr val="549EC7">
              <a:alpha val="18824"/>
            </a:srgbClr>
          </a:solidFill>
          <a:ln w="635000">
            <a:solidFill>
              <a:srgbClr val="347DA7">
                <a:alpha val="1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F48CB8-229B-4B76-9C4B-FFD57FD1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677" y="381390"/>
            <a:ext cx="11619451" cy="1530787"/>
          </a:xfrm>
        </p:spPr>
        <p:txBody>
          <a:bodyPr>
            <a:normAutofit/>
          </a:bodyPr>
          <a:lstStyle/>
          <a:p>
            <a:r>
              <a:rPr lang="da-DK" sz="3600" dirty="0">
                <a:solidFill>
                  <a:schemeClr val="tx2">
                    <a:lumMod val="75000"/>
                  </a:schemeClr>
                </a:solidFill>
                <a:latin typeface="KBH Demibold" panose="00000700000000000000" pitchFamily="2" charset="0"/>
              </a:rPr>
              <a:t>Vejledning - Lokal tilpasning af oplæg og proces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6C02083-0923-4CB1-B93E-1C138ABBA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64" y="1899872"/>
            <a:ext cx="11314632" cy="443565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da-DK" sz="2200" dirty="0">
                <a:solidFill>
                  <a:schemeClr val="tx2"/>
                </a:solidFill>
                <a:latin typeface="KBH" panose="00000500000000000000" pitchFamily="2" charset="0"/>
              </a:rPr>
              <a:t>For at sikre at præsentationen og processen passer på jeres skole skal I forud for mødet lave følgende ændringer: De er markeret </a:t>
            </a:r>
            <a:r>
              <a:rPr lang="da-DK" sz="2200" dirty="0">
                <a:solidFill>
                  <a:schemeClr val="tx2"/>
                </a:solidFill>
                <a:highlight>
                  <a:srgbClr val="FFFF00"/>
                </a:highlight>
                <a:latin typeface="KBH" panose="00000500000000000000" pitchFamily="2" charset="0"/>
              </a:rPr>
              <a:t>med gult </a:t>
            </a:r>
            <a:r>
              <a:rPr lang="da-DK" sz="2200" dirty="0">
                <a:solidFill>
                  <a:schemeClr val="tx2"/>
                </a:solidFill>
                <a:latin typeface="KBH" panose="00000500000000000000" pitchFamily="2" charset="0"/>
              </a:rPr>
              <a:t>i masteren.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da-DK" sz="2200" dirty="0">
                <a:solidFill>
                  <a:schemeClr val="tx2"/>
                </a:solidFill>
                <a:latin typeface="KBH" panose="00000500000000000000" pitchFamily="2" charset="0"/>
              </a:rPr>
              <a:t>Slide 1: Skriv skolens navn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da-DK" sz="2200" dirty="0">
                <a:solidFill>
                  <a:schemeClr val="tx2"/>
                </a:solidFill>
                <a:latin typeface="KBH" panose="00000500000000000000" pitchFamily="2" charset="0"/>
              </a:rPr>
              <a:t>Slide 3: Tilpas programmet så det passer hos jer. Afsæt 1½ time til oplæg </a:t>
            </a:r>
            <a:r>
              <a:rPr lang="da-DK" sz="2200">
                <a:solidFill>
                  <a:schemeClr val="tx2"/>
                </a:solidFill>
                <a:latin typeface="KBH" panose="00000500000000000000" pitchFamily="2" charset="0"/>
              </a:rPr>
              <a:t>og proces</a:t>
            </a:r>
            <a:endParaRPr lang="da-DK" sz="2200" dirty="0">
              <a:solidFill>
                <a:schemeClr val="tx2"/>
              </a:solidFill>
              <a:latin typeface="KBH" panose="00000500000000000000" pitchFamily="2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da-DK" sz="2200" dirty="0">
                <a:solidFill>
                  <a:schemeClr val="tx2"/>
                </a:solidFill>
                <a:latin typeface="KBH" panose="00000500000000000000" pitchFamily="2" charset="0"/>
              </a:rPr>
              <a:t>Slide 23: Indsæt evt. skolens principper for </a:t>
            </a:r>
            <a:r>
              <a:rPr lang="da-DK" sz="2200" dirty="0" err="1">
                <a:solidFill>
                  <a:schemeClr val="tx2"/>
                </a:solidFill>
                <a:latin typeface="KBH" panose="00000500000000000000" pitchFamily="2" charset="0"/>
              </a:rPr>
              <a:t>skole-hjem</a:t>
            </a:r>
            <a:r>
              <a:rPr lang="da-DK" sz="2200" dirty="0">
                <a:solidFill>
                  <a:schemeClr val="tx2"/>
                </a:solidFill>
                <a:latin typeface="KBH" panose="00000500000000000000" pitchFamily="2" charset="0"/>
              </a:rPr>
              <a:t> samarbejde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da-DK" sz="2200" dirty="0">
                <a:solidFill>
                  <a:schemeClr val="tx2"/>
                </a:solidFill>
                <a:latin typeface="KBH" panose="00000500000000000000" pitchFamily="2" charset="0"/>
              </a:rPr>
              <a:t>Slide 25: Indsæt  evt. et tema, som er vigtigt at drøfte med skolebestyrelsen på jeres skole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endParaRPr lang="da-DK" sz="2200" dirty="0">
              <a:solidFill>
                <a:schemeClr val="tx2"/>
              </a:solidFill>
              <a:latin typeface="KBH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484935C321654D863AB4477D1B8CA4" ma:contentTypeVersion="8" ma:contentTypeDescription="Opret et nyt dokument." ma:contentTypeScope="" ma:versionID="a6bcd81928c2456ce4ce1f90d8910a1d">
  <xsd:schema xmlns:xsd="http://www.w3.org/2001/XMLSchema" xmlns:xs="http://www.w3.org/2001/XMLSchema" xmlns:p="http://schemas.microsoft.com/office/2006/metadata/properties" xmlns:ns2="f94d8eeb-24f8-467f-90cc-df3424ee83ef" xmlns:ns3="b309af52-531d-4266-b00b-f06ecdbd5409" targetNamespace="http://schemas.microsoft.com/office/2006/metadata/properties" ma:root="true" ma:fieldsID="ac3cfca754a1cd6896df5d489973f6f1" ns2:_="" ns3:_="">
    <xsd:import namespace="f94d8eeb-24f8-467f-90cc-df3424ee83ef"/>
    <xsd:import namespace="b309af52-531d-4266-b00b-f06ecdbd54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4d8eeb-24f8-467f-90cc-df3424ee83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9af52-531d-4266-b00b-f06ecdbd540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02B994-BE68-4539-BD70-AC45102901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4d8eeb-24f8-467f-90cc-df3424ee83ef"/>
    <ds:schemaRef ds:uri="b309af52-531d-4266-b00b-f06ecdbd54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61ADC2-7F95-4375-A7A3-0D8ABFAA1B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7EF3EC-42B3-41BB-A250-C54DA32DAE31}">
  <ds:schemaRefs>
    <ds:schemaRef ds:uri="http://purl.org/dc/elements/1.1/"/>
    <ds:schemaRef ds:uri="http://schemas.microsoft.com/office/2006/metadata/properties"/>
    <ds:schemaRef ds:uri="b309af52-531d-4266-b00b-f06ecdbd54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94d8eeb-24f8-467f-90cc-df3424ee83e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126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KBH</vt:lpstr>
      <vt:lpstr>KBH Demibold</vt:lpstr>
      <vt:lpstr>Office-tema</vt:lpstr>
      <vt:lpstr>Vejledning - Lokal tilpasning af oplæg og proces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Vejledning - Lokal tilpasning af oplæg og proces</dc:title>
  <dc:creator>Mette Borchsenius</dc:creator>
  <cp:lastModifiedBy>Mette Borchsenius</cp:lastModifiedBy>
  <cp:revision>2</cp:revision>
  <dcterms:created xsi:type="dcterms:W3CDTF">2019-02-13T08:56:28Z</dcterms:created>
  <dcterms:modified xsi:type="dcterms:W3CDTF">2019-02-13T10:58:41Z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0x01010014484935C321654D863AB4477D1B8CA4</vt:lpwstr>
  </property>
</Properties>
</file>